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Николаевна Олисова" initials="ЮНО" lastIdx="1" clrIdx="0">
    <p:extLst/>
  </p:cmAuthor>
  <p:cmAuthor id="2" name="Юлия Олисова" initials="ЮО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2" y="715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6A3A-C666-43A9-863A-20A9FBB4DC1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01E44-C6EA-4C00-99E0-1F0E16D1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01E44-C6EA-4C00-99E0-1F0E16D1DD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949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0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037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7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8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0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126F88-90BB-443D-9554-244424512F7E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CE0BE7-D677-4F39-BD9E-58B74037A2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6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C7649-2E94-FDA8-8F17-139528757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Возможности соленого теста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B5E710-5628-DC7F-C6BF-610DC5A9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Автор: </a:t>
            </a:r>
            <a:r>
              <a:rPr lang="ru-RU" dirty="0" smtClean="0"/>
              <a:t> </a:t>
            </a:r>
            <a:r>
              <a:rPr lang="ru-RU" dirty="0"/>
              <a:t>Купряков Артем</a:t>
            </a:r>
          </a:p>
          <a:p>
            <a:r>
              <a:rPr lang="ru-RU" dirty="0"/>
              <a:t>4-В класс МБОУ СОШ № 3</a:t>
            </a:r>
          </a:p>
          <a:p>
            <a:r>
              <a:rPr lang="ru-RU" dirty="0"/>
              <a:t>Руководитель: Лукьянова Валерия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06367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19E86-5CCD-A2ED-A5B1-D18E0213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часть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B4FE508-2095-7136-7682-10903FC16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1938528"/>
            <a:ext cx="3017043" cy="402272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4361BD2-A696-0511-5F71-2659DCC38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9"/>
          <a:stretch/>
        </p:blipFill>
        <p:spPr>
          <a:xfrm>
            <a:off x="4168125" y="1938528"/>
            <a:ext cx="2765857" cy="4022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069F3B-0EE5-B2EB-8AB3-DDF656417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0" b="-24565"/>
          <a:stretch/>
        </p:blipFill>
        <p:spPr>
          <a:xfrm>
            <a:off x="7344511" y="1919922"/>
            <a:ext cx="3094881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773A07-9CAF-F9AF-A8D9-72F61ADB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влияния творчества на наше развитие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D910708-994E-71BD-A27E-4FC8C274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02" y="1971213"/>
            <a:ext cx="10953345" cy="4023360"/>
          </a:xfrm>
        </p:spPr>
        <p:txBody>
          <a:bodyPr>
            <a:noAutofit/>
          </a:bodyPr>
          <a:lstStyle/>
          <a:p>
            <a:pPr marL="342900" lvl="0" indent="45720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5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Благодаря развитию </a:t>
            </a:r>
            <a:r>
              <a:rPr lang="ru-RU" sz="2000" kern="5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сенсомоторики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Руслан улучшил свой почерк, стал более усидчив и сосредоточен. Не зря писал В.А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Сухомлинский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«Истоки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мысли».</a:t>
            </a:r>
            <a:endParaRPr lang="ru-RU" sz="20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45720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5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Чтобы лучше узнать героя, его характер – 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я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стал много читать книг, достиг скорости чтения намного выше нормы.</a:t>
            </a:r>
            <a:endParaRPr lang="ru-RU" sz="20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45720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500" algn="l"/>
              </a:tabLst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Развили фантазию и творческое мышление, трудолюбие, терпение и усидчивость.</a:t>
            </a:r>
            <a:endParaRPr lang="ru-RU" sz="20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457200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500" algn="l"/>
              </a:tabLst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Я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научился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воспринимать и понимать прекрасное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sz="20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16AB7-AC3A-899F-E0AE-56E7EB25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304924" cy="784965"/>
          </a:xfrm>
        </p:spPr>
        <p:txBody>
          <a:bodyPr>
            <a:normAutofit/>
          </a:bodyPr>
          <a:lstStyle/>
          <a:p>
            <a:r>
              <a:rPr lang="ru-RU" dirty="0"/>
              <a:t>Бонус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ECB49F-4E1C-96DE-1EFD-1C9D2064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238675"/>
            <a:ext cx="9661887" cy="1748884"/>
          </a:xfrm>
        </p:spPr>
        <p:txBody>
          <a:bodyPr>
            <a:noAutofit/>
          </a:bodyPr>
          <a:lstStyle/>
          <a:p>
            <a:pPr marL="0" indent="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Как 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бонусом,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мы провели представление русской народной сказки «Колобок» для воспитанников выпускных групп в детском саду «Теремок». Детям очень понравилась сказка, они увлеченно слушали и следили за героями- куклами, отвечали на вопросы и делились впечатлениями. Это был удивительный опыт для нас!</a:t>
            </a:r>
            <a:endParaRPr lang="ru-RU" sz="2000" kern="5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8FA4A64-7005-61C5-2238-8242769F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37367"/>
          <a:stretch>
            <a:fillRect/>
          </a:stretch>
        </p:blipFill>
        <p:spPr bwMode="auto">
          <a:xfrm>
            <a:off x="1674874" y="3206264"/>
            <a:ext cx="3134869" cy="32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1E3AB7E-AAA1-9BA9-FE55-B96F7EE0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30" y="3169442"/>
            <a:ext cx="4405820" cy="33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9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2357F1-133C-5FF7-3AC1-B0E40991F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351" y="749808"/>
            <a:ext cx="10369297" cy="1298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На уроках труда для своих одноклассников мы провели мастер-класс по лепке, так мы обучили их основам лепки и наглядно показали весь процесс создания фигурок из теста.</a:t>
            </a:r>
            <a:endParaRPr lang="ru-RU" sz="2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E888862-4546-F785-48A2-4C740146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34550" r="31996" b="9663"/>
          <a:stretch>
            <a:fillRect/>
          </a:stretch>
        </p:blipFill>
        <p:spPr bwMode="auto">
          <a:xfrm>
            <a:off x="570103" y="2048256"/>
            <a:ext cx="2193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01FB27AD-FB08-AF3E-5E0A-20740FB6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49" y="3520440"/>
            <a:ext cx="2052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8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C214A6-8330-72BA-2AB9-D2DCA0F5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анкетирования одноклассников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A3EB7D3-68D8-C3A8-D696-48DBD206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7166"/>
            <a:ext cx="10979804" cy="4385618"/>
          </a:xfrm>
        </p:spPr>
        <p:txBody>
          <a:bodyPr>
            <a:noAutofit/>
          </a:bodyPr>
          <a:lstStyle/>
          <a:p>
            <a:pPr marL="0" lvl="0"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-Ты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занимаешься лепкой? (из пластилина, глины или теста)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По результатам ответов, в нашем классе лепкой занимаются половина класса, не считая нас. 9 к 9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-Знаешь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 чего делается соленое тесто?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На мастер классе также почти половина учеников правильно ответили, что тесто для лепки состоит из муки, соли, воды и клея. 8 к 10, что говорит о невнимательности некоторых слушателей.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-Как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можно применить соленое тесто?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На этот вопрос интересно ответили только трое, и это делать фигурки, тарелки и даже кирпичи.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-Какие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обязательные условия при лепке из соленого теста?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 </a:t>
            </a:r>
            <a:r>
              <a:rPr lang="ru-RU" sz="2000" kern="1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уки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должны быть обязательно сухими и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чистыми» -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ответили 8 человек из 18.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5)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-Что 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бы ты мог предложить сделать из соленого теста?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Тут ответы были разнообразными, такими как:</a:t>
            </a:r>
          </a:p>
          <a:p>
            <a:pPr indent="0" algn="just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Сердце, посуда, машинку, цветочки, фигурки персонажей сказки. Вот что значит фантазировать!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604F50-E719-B663-647A-1CC63AD34A4A}"/>
              </a:ext>
            </a:extLst>
          </p:cNvPr>
          <p:cNvSpPr txBox="1"/>
          <p:nvPr/>
        </p:nvSpPr>
        <p:spPr>
          <a:xfrm>
            <a:off x="1712625" y="513972"/>
            <a:ext cx="951500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kern="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Вывод</a:t>
            </a:r>
            <a:r>
              <a:rPr lang="ru-RU" sz="2000" kern="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 Из 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полученных ответов можно сделать </a:t>
            </a:r>
            <a:r>
              <a:rPr lang="ru-RU" sz="2000" kern="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вывод, 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что лепка среди наших одноклассников пользуется популярностью, но не все знают, что можно использовать не только пластилин, но и соленое тесто. Фантазия у </a:t>
            </a:r>
            <a:r>
              <a:rPr lang="ru-RU" sz="2000" kern="5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ребят</a:t>
            </a:r>
            <a:r>
              <a:rPr lang="ru-RU" sz="2000" kern="5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разнообразная и, если бы им предложили сделать что-то свое, они бы нас еще удивили.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D873D1-8BC4-30F6-42DA-69757D6CE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492101"/>
            <a:ext cx="3060010" cy="4080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3160CC-C16F-E9A9-018A-9C4A1DC94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84" y="2426325"/>
            <a:ext cx="3060009" cy="4080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55C591-006C-B530-1351-AEC2D8B8B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17" y="2492101"/>
            <a:ext cx="4565883" cy="38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3F174-0993-7005-6F9E-DC5E9ADB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976" y="427220"/>
            <a:ext cx="8911687" cy="1031929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BFF584-97F9-2163-093B-F7C15252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27" y="1634247"/>
            <a:ext cx="10739586" cy="4796533"/>
          </a:xfrm>
        </p:spPr>
        <p:txBody>
          <a:bodyPr>
            <a:normAutofit/>
          </a:bodyPr>
          <a:lstStyle/>
          <a:p>
            <a:pPr indent="0" algn="just" eaLnBrk="0" hangingPunct="0">
              <a:lnSpc>
                <a:spcPct val="150000"/>
              </a:lnSpc>
              <a:spcAft>
                <a:spcPts val="700"/>
              </a:spcAft>
              <a:buNone/>
            </a:pPr>
            <a:r>
              <a:rPr lang="ru-RU" sz="1800" kern="5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18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    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До сих пор люди ищут секретный рецепт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теста. Старинная традиция </a:t>
            </a:r>
            <a:r>
              <a:rPr lang="ru-R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тестопластики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не исчезла до сих пор, и более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того,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она стала модной.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Если бы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мы не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затронули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тему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лепки, </a:t>
            </a:r>
            <a:r>
              <a:rPr lang="ru-RU" sz="18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мы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бы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не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познакомились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 таким интересным материалом для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творчества,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как соленое тесто. На проведенном опыте в работе с тестом мы достигли поставленной цели и изучили возможности соленого теста, что его можно использовать в творческой лепке, для создания фигур и разных украшений. Достигли решения задач по применению теста в других творческих областях- в нашем случае театральная постановка народной сказки «Колобок», а также применение результатов лепки как обучающий материал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ПДД.</a:t>
            </a:r>
            <a:b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</a:b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И получили положительный результат на улучшение почерка, по средствам проработки мелкой моторики.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E9846-5133-BE36-F498-DF2ACBD8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72" y="3102638"/>
            <a:ext cx="9720072" cy="1499616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3377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BECAA-0846-0B07-1AA7-00D80A6D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Предыстория: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C61119-1178-8BA6-1458-8B072D72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065" y="1810512"/>
            <a:ext cx="9720073" cy="4498848"/>
          </a:xfrm>
        </p:spPr>
        <p:txBody>
          <a:bodyPr>
            <a:normAutofit/>
          </a:bodyPr>
          <a:lstStyle/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dirty="0"/>
              <a:t>	</a:t>
            </a:r>
            <a:r>
              <a:rPr lang="ru-RU" sz="1800" kern="5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Я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задумался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над проектом на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тему: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«Возможности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соленого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теста» потому, что я люблю лепить из пластилина. </a:t>
            </a:r>
            <a:r>
              <a:rPr lang="ru-RU" sz="1800" kern="5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Ф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игурки получаются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яркие и красивые, но руки после пластилина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остаются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липкими, и сами фигурки приклеивались к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поверхностям и оставляют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следы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. Я поделился этими мыслями со своим одноклассником Русланом,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и мы вместе задумались, что не все приспособления для творчества удобны для хранения на память, могут пачкать руки и предметы, и даже быть опасными (ведь пластилин нельзя проглатывать).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Моя мама предложила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использовать что-то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еще,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что есть дома для замены пластилина, </a:t>
            </a:r>
            <a:r>
              <a:rPr lang="ru-RU" sz="18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например,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тесто!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9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E3E9E-3B2E-F874-478F-B19B88AF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93FF8A-FA17-073E-3780-0203B0EA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Использование соленого теста как замена пластилину.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43F8B0-BC48-97B4-B58E-5BE9DB41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00" y="2738539"/>
            <a:ext cx="5234799" cy="3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7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7EFC7-A58A-9141-0DB2-FDC7E0EA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 и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4DB79-CCC5-7E71-4222-FAF2AD9B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Цель: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на опыте проверить возможности замены тестом пластилина и других средств для лепки.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r>
              <a:rPr lang="ru-RU" dirty="0"/>
              <a:t>Задачи: </a:t>
            </a: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1. Провести исследования в интернете и других источниках о применении теста в творческих поделках и использовании в последующем в других творческих областях.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2. Развивать интерес к лепке, изобразительной деятельности, творческое воображение и фантазию.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3. Отследить влияние художественного творчества на общее развитие.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4. Обучить своих одноклассников основам лепки из </a:t>
            </a:r>
            <a:r>
              <a:rPr lang="ru-RU" sz="1800" b="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теста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69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2FA8A-2C74-DEE5-D04B-C66384C4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51752"/>
            <a:ext cx="9720072" cy="1499616"/>
          </a:xfrm>
        </p:spPr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341A4C-14B5-C97B-045A-D8EC4CAC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7319"/>
            <a:ext cx="9720073" cy="4023360"/>
          </a:xfrm>
        </p:spPr>
        <p:txBody>
          <a:bodyPr/>
          <a:lstStyle/>
          <a:p>
            <a:pPr indent="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Для современных детей, которые чаще всего проводят свободное время за компьютером или играх в телефоне, практическая деятельность, направленная на развитие мелкой 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моторики,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очень важна. Так, к примеру, у нас у 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обоих, </a:t>
            </a:r>
            <a:r>
              <a:rPr lang="ru-RU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почерк оставляет желать лучшего, и страдает усидчивость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1C74FB-37A9-13CB-4256-71C56E50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3396861"/>
            <a:ext cx="3764152" cy="2504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62F7B2-AF16-32F8-882D-B2A8712F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75" y="3396861"/>
            <a:ext cx="3764152" cy="2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8ED22-5BEE-396A-B57A-80F3D300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 предмет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AD2CBD-A8CE-D686-875B-72CEBE34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Объект исследования: Соленое </a:t>
            </a:r>
            <a:r>
              <a:rPr lang="ru-RU" sz="2400" dirty="0" smtClean="0"/>
              <a:t>тесто, </a:t>
            </a:r>
            <a:r>
              <a:rPr lang="ru-RU" sz="2400" dirty="0"/>
              <a:t>приготовленное в домашних </a:t>
            </a:r>
            <a:r>
              <a:rPr lang="ru-RU" sz="2400" dirty="0" smtClean="0"/>
              <a:t>условиях.</a:t>
            </a:r>
            <a:endParaRPr lang="ru-RU" sz="2400" dirty="0"/>
          </a:p>
          <a:p>
            <a:r>
              <a:rPr lang="ru-RU" sz="2400" dirty="0"/>
              <a:t>Предмет исследования: использование соленого теста в творческих областях. Его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20492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36D624-7FB2-871C-56B4-48CEBFE6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25" y="630774"/>
            <a:ext cx="8911687" cy="954179"/>
          </a:xfrm>
        </p:spPr>
        <p:txBody>
          <a:bodyPr/>
          <a:lstStyle/>
          <a:p>
            <a:pPr algn="ctr"/>
            <a:r>
              <a:rPr lang="ru-RU" dirty="0"/>
              <a:t>Знакомство с тестом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712E9A-C396-0A1D-8BB8-B757E6EB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35414"/>
            <a:ext cx="5699760" cy="4617913"/>
          </a:xfrm>
        </p:spPr>
        <p:txBody>
          <a:bodyPr>
            <a:normAutofit lnSpcReduction="10000"/>
          </a:bodyPr>
          <a:lstStyle/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Существует очень много художественных ремесел – и широко распространенных поныне, и редких, и почти забытых.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В последние годы для детского творчества очень популярным материалом стало соленое тесто. Хотя поделки из 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теста 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– древняя традиция, им находится место и в современном мире, потому что сейчас ценится все экологически чистое и сделанное своими руками.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0F885-5E35-AE4E-1C96-E1719CEC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r="8818" b="9509"/>
          <a:stretch/>
        </p:blipFill>
        <p:spPr>
          <a:xfrm>
            <a:off x="1383340" y="2012244"/>
            <a:ext cx="4425246" cy="34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7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A6F41D-E988-6EB5-3420-3E00035C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9" y="1606296"/>
            <a:ext cx="3133725" cy="42672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1712E9A-C396-0A1D-8BB8-B757E6EB1C8C}"/>
              </a:ext>
            </a:extLst>
          </p:cNvPr>
          <p:cNvSpPr txBox="1">
            <a:spLocks/>
          </p:cNvSpPr>
          <p:nvPr/>
        </p:nvSpPr>
        <p:spPr>
          <a:xfrm>
            <a:off x="4958983" y="2008632"/>
            <a:ext cx="6727049" cy="441045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endParaRPr lang="ru-RU" sz="1800" kern="50" dirty="0"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2 стакана муки, 1 стакан соли, 250 мл воды, 2 столовые ложки сухого обойного клея.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Смешиваем ингредиенты в подходящей посуде муку и соль, влить воду и клеевой раствор. Тщательно вымешиваем тесто. Из полученной массы лепим колобок и кладем в целлофановом пакете в холодильник на 2 часа. Все готово.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CE7896-FA4E-2991-D2E8-CDD57DDB1441}"/>
              </a:ext>
            </a:extLst>
          </p:cNvPr>
          <p:cNvSpPr txBox="1"/>
          <p:nvPr/>
        </p:nvSpPr>
        <p:spPr>
          <a:xfrm>
            <a:off x="1133970" y="438913"/>
            <a:ext cx="104240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eaLnBrk="0" hangingPunct="0">
              <a:lnSpc>
                <a:spcPct val="150000"/>
              </a:lnSpc>
              <a:spcAft>
                <a:spcPts val="700"/>
              </a:spcAft>
            </a:pPr>
            <a:r>
              <a:rPr lang="ru-RU" sz="2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Основной рецепт приготовления соленого теста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: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7928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15A9D-3F9E-6132-4AC3-1C85D013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494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Советы по работе с тестом: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9827AD2-DC3C-A252-B0AC-4DD11FB7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693889"/>
            <a:ext cx="8416734" cy="4246139"/>
          </a:xfrm>
        </p:spPr>
        <p:txBody>
          <a:bodyPr/>
          <a:lstStyle/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1 совет: держите руки сухими, иначе тесто будет прилипать к ним.</a:t>
            </a:r>
          </a:p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2 совет: для того, чтобы детали лучше крепились к основе, перед установкой их и место их установки, смачивайте водой, используя для этого кисточку.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3 совет: Изделие можно считать высушенным, если при постукивании по нему пальцем звук звонкий. Если звук глухой, то изделие внутри еще сырое и процесс сушки нужно продолжить.</a:t>
            </a:r>
          </a:p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4 совет: Краски не следует наносить слишком толстым слоем, поскольку после высыхания изделие может слегка потрескаться.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5 совет: работать с лаком на открытом воздухе или в проветриваемом помещении. Покрытые лаком изделия оставить на ночь в комнате, где нет людей, при закрытой двери.</a:t>
            </a:r>
            <a:endParaRPr lang="ru-RU" sz="1800" kern="50" dirty="0">
              <a:effectLst/>
              <a:latin typeface="Liberation Serif"/>
              <a:ea typeface="Arial Unicode MS"/>
              <a:cs typeface="Arial Unicode MS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55FFE92-042B-86AD-8544-29132987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60" y="1695675"/>
            <a:ext cx="2682312" cy="346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1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7601</TotalTime>
  <Words>948</Words>
  <Application>Microsoft Office PowerPoint</Application>
  <PresentationFormat>Произвольный</PresentationFormat>
  <Paragraphs>63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Возможности соленого теста</vt:lpstr>
      <vt:lpstr>Предыстория:</vt:lpstr>
      <vt:lpstr>Гипотеза</vt:lpstr>
      <vt:lpstr>Цель проекта и задачи:</vt:lpstr>
      <vt:lpstr>Актуальность:</vt:lpstr>
      <vt:lpstr>Объект и предмет исследования</vt:lpstr>
      <vt:lpstr>Знакомство с тестом</vt:lpstr>
      <vt:lpstr>Презентация PowerPoint</vt:lpstr>
      <vt:lpstr>Советы по работе с тестом:</vt:lpstr>
      <vt:lpstr>Практическая часть</vt:lpstr>
      <vt:lpstr>Анализ влияния творчества на наше развитие</vt:lpstr>
      <vt:lpstr>Бонус </vt:lpstr>
      <vt:lpstr>Презентация PowerPoint</vt:lpstr>
      <vt:lpstr>Результаты анкетирования одноклассников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белок в домашних условиях</dc:title>
  <dc:creator>Юлия Николаевна Олисова</dc:creator>
  <cp:lastModifiedBy>Валерия</cp:lastModifiedBy>
  <cp:revision>21</cp:revision>
  <dcterms:created xsi:type="dcterms:W3CDTF">2024-01-03T01:49:21Z</dcterms:created>
  <dcterms:modified xsi:type="dcterms:W3CDTF">2025-01-19T11:27:35Z</dcterms:modified>
</cp:coreProperties>
</file>