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57" r:id="rId3"/>
    <p:sldId id="294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4" r:id="rId12"/>
    <p:sldId id="268" r:id="rId13"/>
    <p:sldId id="269" r:id="rId14"/>
    <p:sldId id="271" r:id="rId15"/>
    <p:sldId id="272" r:id="rId16"/>
    <p:sldId id="273" r:id="rId17"/>
    <p:sldId id="276" r:id="rId18"/>
    <p:sldId id="278" r:id="rId19"/>
    <p:sldId id="281" r:id="rId20"/>
    <p:sldId id="285" r:id="rId21"/>
    <p:sldId id="287" r:id="rId22"/>
    <p:sldId id="288" r:id="rId23"/>
    <p:sldId id="286" r:id="rId24"/>
    <p:sldId id="292" r:id="rId25"/>
    <p:sldId id="293" r:id="rId26"/>
    <p:sldId id="295" r:id="rId27"/>
    <p:sldId id="29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5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20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51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8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4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339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81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95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8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27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8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7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7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3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7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7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7DCA96-BE49-43BB-ACFB-DFA82D4053C5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638D5D-1841-4DC8-B0E8-8E3FCF93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595" y="2790614"/>
            <a:ext cx="5826719" cy="164630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ВЫСТАВКА КОЖАНЫХ ИЗДЕЛИЙ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2B2084-EC10-4508-A3A2-F59279D5B3D4}"/>
              </a:ext>
            </a:extLst>
          </p:cNvPr>
          <p:cNvSpPr txBox="1"/>
          <p:nvPr/>
        </p:nvSpPr>
        <p:spPr>
          <a:xfrm>
            <a:off x="657225" y="180975"/>
            <a:ext cx="833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занятию по ознакомлению с социальным и предметным миром. Для старших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88126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47651"/>
            <a:ext cx="6756400" cy="1971554"/>
          </a:xfrm>
        </p:spPr>
        <p:txBody>
          <a:bodyPr>
            <a:noAutofit/>
          </a:bodyPr>
          <a:lstStyle/>
          <a:p>
            <a:r>
              <a:rPr lang="ru-RU" sz="2400" b="1" dirty="0"/>
              <a:t>Искусно обрабатывали кожу мастера Древней Руси, они шили нарядные вещи и богато украшали их жемчугом, бисером, вышивали серебром и золотом красивые орнаменты.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24" y="1962030"/>
            <a:ext cx="6251576" cy="43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7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1" y="552449"/>
            <a:ext cx="7815263" cy="57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2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" y="539687"/>
            <a:ext cx="3856355" cy="2847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" y="3471039"/>
            <a:ext cx="3923624" cy="28052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32EA99-8C1F-49CE-BDEF-CEBCEC64CB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11972" r="3723"/>
          <a:stretch/>
        </p:blipFill>
        <p:spPr>
          <a:xfrm>
            <a:off x="5129477" y="990600"/>
            <a:ext cx="3479853" cy="42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6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79" y="600075"/>
            <a:ext cx="4545932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0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945" y="4613577"/>
            <a:ext cx="6798735" cy="1303867"/>
          </a:xfrm>
        </p:spPr>
        <p:txBody>
          <a:bodyPr>
            <a:noAutofit/>
          </a:bodyPr>
          <a:lstStyle/>
          <a:p>
            <a:r>
              <a:rPr lang="ru-RU" sz="2000" b="1" dirty="0"/>
              <a:t>Особое внимание стоит уделить изделиям из кожи у народов Севера. Их обособленность и специфические условия существования привели к тому, что традиционное на родное искусство сохранилось практически в нетронутом виде до сих пор. Мы можем не только предполагать, какие приемы использовали мастера, но и непосредственно наблюдать, как изготавливается то или иное произведение декоративно-прикладного искусства.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40" y="426212"/>
            <a:ext cx="4343400" cy="34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9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-85725"/>
            <a:ext cx="6727825" cy="2304929"/>
          </a:xfrm>
        </p:spPr>
        <p:txBody>
          <a:bodyPr>
            <a:noAutofit/>
          </a:bodyPr>
          <a:lstStyle/>
          <a:p>
            <a:r>
              <a:rPr lang="ru-RU" sz="2000" b="1" dirty="0"/>
              <a:t>Так, широко применяется аппликация, причем часто рисунок прорезают через два слоя кожи разного цвета, а потом детали разных цветов меняют местами.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04" y="2790703"/>
            <a:ext cx="5472389" cy="3562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" y="1561147"/>
            <a:ext cx="3315331" cy="28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1" y="561195"/>
            <a:ext cx="4070609" cy="55699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876091-C321-430F-9C29-F30A6D59B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00789"/>
            <a:ext cx="4070610" cy="46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7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051" y="238125"/>
            <a:ext cx="6813550" cy="1981079"/>
          </a:xfrm>
        </p:spPr>
        <p:txBody>
          <a:bodyPr>
            <a:normAutofit/>
          </a:bodyPr>
          <a:lstStyle/>
          <a:p>
            <a:r>
              <a:rPr lang="ru-RU" sz="2400" b="1" dirty="0"/>
              <a:t>А сейчас мы с вами попробуем на ощупь определить какой материал находится в волшебном мешочке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64" y="1790578"/>
            <a:ext cx="4180523" cy="44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9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Кожаные перчатки были известны еще в древние времена. Их находили даже в египетских гробницах. Перчатки защищали руки человека от холода и грязи или служили символом высокого положения человека. Первоначально перчатки имели форму мешочков, без выделения пальцев. Потом для удобства в работе стали выделять большой палец; постепенно перчатки приобрели тот вид, в котором они дошли до настоящего времени.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1" y="2744708"/>
            <a:ext cx="3497929" cy="32836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BEC1A7-9748-4317-B785-A909CFDB3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64" y="2847975"/>
            <a:ext cx="3937715" cy="26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45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284095"/>
            <a:ext cx="3564789" cy="40881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54" y="558800"/>
            <a:ext cx="4972770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4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920" y="2622217"/>
            <a:ext cx="3881120" cy="1303867"/>
          </a:xfrm>
        </p:spPr>
        <p:txBody>
          <a:bodyPr>
            <a:noAutofit/>
          </a:bodyPr>
          <a:lstStyle/>
          <a:p>
            <a:r>
              <a:rPr lang="ru-RU" sz="3200" b="1" dirty="0"/>
              <a:t>Кожа — это натуральный материал. Она - мягкая, пластичная, прочная, гибкая, практичная, гигиеничная, надежно защищает от холода, влаги и пыли. Изделия из нее красивы.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904240"/>
            <a:ext cx="4104640" cy="4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84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60819"/>
            <a:ext cx="6798735" cy="1558386"/>
          </a:xfrm>
        </p:spPr>
        <p:txBody>
          <a:bodyPr>
            <a:noAutofit/>
          </a:bodyPr>
          <a:lstStyle/>
          <a:p>
            <a:r>
              <a:rPr lang="ru-RU" sz="2000" b="1" dirty="0"/>
              <a:t>У многих народов Европы элементом мужского костюма издавна является широкий пояс, который застегивается с помощью нескольких (чаще всего трех) узких ремешков. Дополнительно его украшали тиснением, переплетением ремешков, металлическими накладками</a:t>
            </a:r>
            <a:r>
              <a:rPr lang="ru-RU" sz="2400" b="1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7" y="2188820"/>
            <a:ext cx="3323590" cy="2586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84" y="2219205"/>
            <a:ext cx="3541668" cy="2121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49" y="3898046"/>
            <a:ext cx="3555365" cy="22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35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Возникновение кожаных сумок было вызвано необходимостью переноски тяжестей при перемещении людей с одного места на другое. Сумки носили на поясе, на длинном ремне, на голове, за плечами, в руке, возили на тележке. Форму и размер сумки во многом определяли ее функция и величина шкуры животного, из которой ее изготавливали. Посмотрите, что у меня в руках? (сумка) Для чего нужны сумки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0" y="2560823"/>
            <a:ext cx="3756182" cy="3727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25" y="2560823"/>
            <a:ext cx="3063875" cy="37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185" y="275257"/>
            <a:ext cx="6798735" cy="1303867"/>
          </a:xfrm>
        </p:spPr>
        <p:txBody>
          <a:bodyPr>
            <a:normAutofit/>
          </a:bodyPr>
          <a:lstStyle/>
          <a:p>
            <a:r>
              <a:rPr lang="ru-RU" sz="2800" b="1" dirty="0"/>
              <a:t>Давайте посмотрим, как изменялась форма сумок.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429703"/>
            <a:ext cx="2469304" cy="1851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80" y="1579124"/>
            <a:ext cx="3596640" cy="2697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185320"/>
            <a:ext cx="3575050" cy="28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" y="630420"/>
            <a:ext cx="3503295" cy="24671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833120"/>
            <a:ext cx="2377440" cy="2377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57" y="3210560"/>
            <a:ext cx="3055303" cy="305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1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Музыкальные инструменты из кожи</a:t>
            </a:r>
          </a:p>
        </p:txBody>
      </p:sp>
      <p:pic>
        <p:nvPicPr>
          <p:cNvPr id="4" name="Содержимое 3" descr="000013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9416" y="1588197"/>
            <a:ext cx="3038505" cy="2914485"/>
          </a:xfrm>
        </p:spPr>
      </p:pic>
      <p:pic>
        <p:nvPicPr>
          <p:cNvPr id="5" name="Рисунок 4" descr="bjm30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66" y="4502682"/>
            <a:ext cx="4348196" cy="1963864"/>
          </a:xfrm>
          <a:prstGeom prst="rect">
            <a:avLst/>
          </a:prstGeom>
        </p:spPr>
      </p:pic>
      <p:pic>
        <p:nvPicPr>
          <p:cNvPr id="6" name="Рисунок 5" descr="UC0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15716" y="1800224"/>
            <a:ext cx="3268510" cy="2771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8750" y="4857760"/>
            <a:ext cx="2857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          </a:t>
            </a:r>
            <a:r>
              <a:rPr lang="ru-RU" sz="2800" b="1" dirty="0">
                <a:solidFill>
                  <a:srgbClr val="002060"/>
                </a:solidFill>
              </a:rPr>
              <a:t>Барабан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Банджо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9058" y="1731462"/>
            <a:ext cx="655949" cy="277122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Бубен</a:t>
            </a:r>
          </a:p>
        </p:txBody>
      </p:sp>
    </p:spTree>
    <p:extLst>
      <p:ext uri="{BB962C8B-B14F-4D97-AF65-F5344CB8AC3E}">
        <p14:creationId xmlns:p14="http://schemas.microsoft.com/office/powerpoint/2010/main" val="2870010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9a02d2395232eb2481f45bc478e29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2786082" cy="3643338"/>
          </a:xfrm>
        </p:spPr>
      </p:pic>
      <p:pic>
        <p:nvPicPr>
          <p:cNvPr id="5" name="Рисунок 4" descr="vo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428604"/>
            <a:ext cx="4572032" cy="2786082"/>
          </a:xfrm>
          <a:prstGeom prst="rect">
            <a:avLst/>
          </a:prstGeom>
        </p:spPr>
      </p:pic>
      <p:pic>
        <p:nvPicPr>
          <p:cNvPr id="6" name="Рисунок 5" descr="8343731_taik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07" y="3971828"/>
            <a:ext cx="3836204" cy="2457568"/>
          </a:xfrm>
          <a:prstGeom prst="rect">
            <a:avLst/>
          </a:prstGeom>
        </p:spPr>
      </p:pic>
      <p:pic>
        <p:nvPicPr>
          <p:cNvPr id="7" name="Рисунок 6" descr="b4ad6befff853d84e4895c64a992f8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5074" y="3283454"/>
            <a:ext cx="2478882" cy="2928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3240" y="285728"/>
            <a:ext cx="652679" cy="364333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Волынка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1025" y="4286256"/>
            <a:ext cx="1824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</a:rPr>
              <a:t>Тайко</a:t>
            </a:r>
            <a:r>
              <a:rPr lang="ru-RU" sz="2800" b="1" dirty="0">
                <a:solidFill>
                  <a:srgbClr val="002060"/>
                </a:solidFill>
              </a:rPr>
              <a:t> – японский барабан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6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81045" y="452418"/>
            <a:ext cx="2714644" cy="3500462"/>
          </a:xfr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66" y="4036223"/>
            <a:ext cx="2593952" cy="2593952"/>
          </a:xfrm>
          <a:prstGeom prst="rect">
            <a:avLst/>
          </a:prstGeom>
        </p:spPr>
      </p:pic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5922" y="3952880"/>
            <a:ext cx="5527657" cy="2000078"/>
          </a:xfrm>
          <a:prstGeom prst="rect">
            <a:avLst/>
          </a:prstGeom>
        </p:spPr>
      </p:pic>
      <p:pic>
        <p:nvPicPr>
          <p:cNvPr id="7" name="Рисунок 6" descr="260-Windsor-Colt-Western-Saddle-And-Bridle-Set-924x78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77684" y="523856"/>
            <a:ext cx="3684131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2969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Сейчас из кожи делают спортивные мячи, обувь, различные украшения, обивку мебели.</a:t>
            </a:r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325" y="1290623"/>
            <a:ext cx="4826816" cy="3140095"/>
          </a:xfrm>
        </p:spPr>
      </p:pic>
      <p:pic>
        <p:nvPicPr>
          <p:cNvPr id="5" name="Рисунок 4" descr="tciyCksdPs5KZjk2pom_f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195" y="1357298"/>
            <a:ext cx="2357454" cy="2357454"/>
          </a:xfrm>
          <a:prstGeom prst="rect">
            <a:avLst/>
          </a:prstGeom>
        </p:spPr>
      </p:pic>
      <p:pic>
        <p:nvPicPr>
          <p:cNvPr id="6" name="Рисунок 5" descr="75874400_3453311_0_342a2_ceca6a47_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9099" y="3922716"/>
            <a:ext cx="2325684" cy="2325684"/>
          </a:xfrm>
          <a:prstGeom prst="rect">
            <a:avLst/>
          </a:prstGeom>
        </p:spPr>
      </p:pic>
      <p:pic>
        <p:nvPicPr>
          <p:cNvPr id="7" name="Рисунок 6" descr="3-18-e145916548414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4482296"/>
            <a:ext cx="2571751" cy="19288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14290"/>
            <a:ext cx="3871995" cy="350046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Кожа</a:t>
            </a:r>
            <a:r>
              <a:rPr lang="ru-RU" sz="3600" b="1" dirty="0">
                <a:solidFill>
                  <a:srgbClr val="00B050"/>
                </a:solidFill>
              </a:rPr>
              <a:t> – очень 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прочный, 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надежный,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 полезный 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материал</a:t>
            </a:r>
          </a:p>
        </p:txBody>
      </p:sp>
      <p:pic>
        <p:nvPicPr>
          <p:cNvPr id="4" name="Содержимое 3" descr="naturalnaja-kozh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3400" y="545990"/>
            <a:ext cx="4376740" cy="2760713"/>
          </a:xfrm>
        </p:spPr>
      </p:pic>
      <p:pic>
        <p:nvPicPr>
          <p:cNvPr id="5" name="Рисунок 4" descr="1309799465_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3714752"/>
            <a:ext cx="3871995" cy="2689277"/>
          </a:xfrm>
          <a:prstGeom prst="rect">
            <a:avLst/>
          </a:prstGeom>
        </p:spPr>
      </p:pic>
      <p:pic>
        <p:nvPicPr>
          <p:cNvPr id="6" name="Рисунок 5" descr="11111_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551296"/>
            <a:ext cx="3852480" cy="2760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6926" y="2683177"/>
            <a:ext cx="2306320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Давайте вспомним, из чего была сделана одежда первобытных людей?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818"/>
            <a:ext cx="6376926" cy="50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051" y="361951"/>
            <a:ext cx="6813550" cy="1857254"/>
          </a:xfrm>
        </p:spPr>
        <p:txBody>
          <a:bodyPr>
            <a:noAutofit/>
          </a:bodyPr>
          <a:lstStyle/>
          <a:p>
            <a:r>
              <a:rPr lang="ru-RU" sz="2000" b="1" dirty="0"/>
              <a:t>Первые орудия человека: силки для ловли птиц и зверей, воинские доспехи, колчаны для стрел, конская упряжь, жилища, лодки, пергамент для письма были тоже из кожи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7"/>
          <a:stretch/>
        </p:blipFill>
        <p:spPr>
          <a:xfrm>
            <a:off x="771878" y="1944115"/>
            <a:ext cx="7743472" cy="43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1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105" y="549577"/>
            <a:ext cx="6798735" cy="1303867"/>
          </a:xfrm>
        </p:spPr>
        <p:txBody>
          <a:bodyPr>
            <a:noAutofit/>
          </a:bodyPr>
          <a:lstStyle/>
          <a:p>
            <a:r>
              <a:rPr lang="ru-RU" sz="1800" b="1" dirty="0"/>
              <a:t>Практически все предметы обихода изготовляли из кожи индейцы Северной Америки. Несмотря на примитивные орудия обработки, они умели сделать и крепкое покрытие для щита или жилища, и прочную обувь, не боящуюся ни дождя, ни снега, и мягкие, тонкие мокасины из замши.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7" y="1853444"/>
            <a:ext cx="7253926" cy="44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8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425" y="4847257"/>
            <a:ext cx="6798735" cy="1303867"/>
          </a:xfrm>
        </p:spPr>
        <p:txBody>
          <a:bodyPr>
            <a:noAutofit/>
          </a:bodyPr>
          <a:lstStyle/>
          <a:p>
            <a:r>
              <a:rPr lang="ru-RU" sz="1800" b="1" dirty="0"/>
              <a:t>Изделия украшали бахромой разной длины, вышивкой из кожаных ремешков, крашеными иглами дикобраза (позднее - бисером), аппликацией. Техника аппликации не позволяла выполнять мелкие сложные детали, поэтому мотивы, как правило, были симметричны и закруглены. Геометрические орнаменты набирали из кожаных полос разных оттенков. Поворачивая готовые орнаменты вокруг оси и чередуя их с гладкими кусками кожи, получали множество разнообразных вариаций.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4066" cy="4148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0"/>
            <a:ext cx="2571750" cy="428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66" y="799823"/>
            <a:ext cx="3204066" cy="25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5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942975"/>
            <a:ext cx="4800600" cy="1276229"/>
          </a:xfrm>
        </p:spPr>
        <p:txBody>
          <a:bodyPr>
            <a:noAutofit/>
          </a:bodyPr>
          <a:lstStyle/>
          <a:p>
            <a:r>
              <a:rPr lang="ru-RU" sz="2400" b="1" dirty="0"/>
              <a:t>Как и у других народов вид и сочетание различных мотивов орнамента указывали на принадлежность владельца к определенному племени, роду.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/>
        </p:blipFill>
        <p:spPr>
          <a:xfrm>
            <a:off x="5943600" y="0"/>
            <a:ext cx="3114675" cy="5147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664339"/>
            <a:ext cx="4174490" cy="41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5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" y="609600"/>
            <a:ext cx="3755136" cy="5124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26" y="1554480"/>
            <a:ext cx="4287520" cy="28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03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582</Words>
  <Application>Microsoft Office PowerPoint</Application>
  <PresentationFormat>Экран (4:3)</PresentationFormat>
  <Paragraphs>25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Comic Sans MS</vt:lpstr>
      <vt:lpstr>Garamond</vt:lpstr>
      <vt:lpstr>Times New Roman</vt:lpstr>
      <vt:lpstr>Натуральные материалы</vt:lpstr>
      <vt:lpstr>ВЫСТАВКА КОЖАНЫХ ИЗДЕЛИЙ</vt:lpstr>
      <vt:lpstr>Кожа — это натуральный материал. Она - мягкая, пластичная, прочная, гибкая, практичная, гигиеничная, надежно защищает от холода, влаги и пыли. Изделия из нее красивы.</vt:lpstr>
      <vt:lpstr>Кожа – очень  прочный,  надежный,  полезный  материал</vt:lpstr>
      <vt:lpstr>Давайте вспомним, из чего была сделана одежда первобытных людей? </vt:lpstr>
      <vt:lpstr>Первые орудия человека: силки для ловли птиц и зверей, воинские доспехи, колчаны для стрел, конская упряжь, жилища, лодки, пергамент для письма были тоже из кожи</vt:lpstr>
      <vt:lpstr>Практически все предметы обихода изготовляли из кожи индейцы Северной Америки. Несмотря на примитивные орудия обработки, они умели сделать и крепкое покрытие для щита или жилища, и прочную обувь, не боящуюся ни дождя, ни снега, и мягкие, тонкие мокасины из замши. </vt:lpstr>
      <vt:lpstr>Изделия украшали бахромой разной длины, вышивкой из кожаных ремешков, крашеными иглами дикобраза (позднее - бисером), аппликацией. Техника аппликации не позволяла выполнять мелкие сложные детали, поэтому мотивы, как правило, были симметричны и закруглены. Геометрические орнаменты набирали из кожаных полос разных оттенков. Поворачивая готовые орнаменты вокруг оси и чередуя их с гладкими кусками кожи, получали множество разнообразных вариаций. </vt:lpstr>
      <vt:lpstr>Как и у других народов вид и сочетание различных мотивов орнамента указывали на принадлежность владельца к определенному племени, роду. </vt:lpstr>
      <vt:lpstr>Презентация PowerPoint</vt:lpstr>
      <vt:lpstr>Искусно обрабатывали кожу мастера Древней Руси, они шили нарядные вещи и богато украшали их жемчугом, бисером, вышивали серебром и золотом красивые орнаменты. </vt:lpstr>
      <vt:lpstr>Презентация PowerPoint</vt:lpstr>
      <vt:lpstr>Презентация PowerPoint</vt:lpstr>
      <vt:lpstr>Презентация PowerPoint</vt:lpstr>
      <vt:lpstr>Особое внимание стоит уделить изделиям из кожи у народов Севера. Их обособленность и специфические условия существования привели к тому, что традиционное на родное искусство сохранилось практически в нетронутом виде до сих пор. Мы можем не только предполагать, какие приемы использовали мастера, но и непосредственно наблюдать, как изготавливается то или иное произведение декоративно-прикладного искусства. </vt:lpstr>
      <vt:lpstr>Так, широко применяется аппликация, причем часто рисунок прорезают через два слоя кожи разного цвета, а потом детали разных цветов меняют местами.</vt:lpstr>
      <vt:lpstr>Презентация PowerPoint</vt:lpstr>
      <vt:lpstr>А сейчас мы с вами попробуем на ощупь определить какой материал находится в волшебном мешочке</vt:lpstr>
      <vt:lpstr>Кожаные перчатки были известны еще в древние времена. Их находили даже в египетских гробницах. Перчатки защищали руки человека от холода и грязи или служили символом высокого положения человека. Первоначально перчатки имели форму мешочков, без выделения пальцев. Потом для удобства в работе стали выделять большой палец; постепенно перчатки приобрели тот вид, в котором они дошли до настоящего времени. </vt:lpstr>
      <vt:lpstr>Презентация PowerPoint</vt:lpstr>
      <vt:lpstr>У многих народов Европы элементом мужского костюма издавна является широкий пояс, который застегивается с помощью нескольких (чаще всего трех) узких ремешков. Дополнительно его украшали тиснением, переплетением ремешков, металлическими накладками. </vt:lpstr>
      <vt:lpstr>Возникновение кожаных сумок было вызвано необходимостью переноски тяжестей при перемещении людей с одного места на другое. Сумки носили на поясе, на длинном ремне, на голове, за плечами, в руке, возили на тележке. Форму и размер сумки во многом определяли ее функция и величина шкуры животного, из которой ее изготавливали. Посмотрите, что у меня в руках? (сумка) Для чего нужны сумки </vt:lpstr>
      <vt:lpstr>Давайте посмотрим, как изменялась форма сумок. </vt:lpstr>
      <vt:lpstr>Презентация PowerPoint</vt:lpstr>
      <vt:lpstr>Музыкальные инструменты из кожи</vt:lpstr>
      <vt:lpstr>Презентация PowerPoint</vt:lpstr>
      <vt:lpstr>Презентация PowerPoint</vt:lpstr>
      <vt:lpstr>Сейчас из кожи делают спортивные мячи, обувь, различные украшения, обивку мебели.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КОЖАНЫХ ИЗДЕЛИЙ</dc:title>
  <dc:creator>SAIMON</dc:creator>
  <cp:lastModifiedBy>Кропивянский Андрей</cp:lastModifiedBy>
  <cp:revision>12</cp:revision>
  <dcterms:created xsi:type="dcterms:W3CDTF">2015-10-11T14:06:00Z</dcterms:created>
  <dcterms:modified xsi:type="dcterms:W3CDTF">2022-12-03T13:10:21Z</dcterms:modified>
</cp:coreProperties>
</file>