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0171020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7"/>
            <a:ext cx="8712968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7f4a227110598cab8c6ac563ee397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260648"/>
            <a:ext cx="8640960" cy="619268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6a629609708457afa92750dd13ef8a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88640"/>
            <a:ext cx="8496945" cy="63367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5237900_3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24936" cy="61926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stry_Buns_Bread_White_background_547126_2560x18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640960" cy="626469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5" descr="c7e5c9762d535f1aa5396bcb336ca69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496944" cy="61206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640960" cy="633670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2</cp:revision>
  <dcterms:created xsi:type="dcterms:W3CDTF">2024-01-18T09:28:12Z</dcterms:created>
  <dcterms:modified xsi:type="dcterms:W3CDTF">2024-01-18T09:43:50Z</dcterms:modified>
</cp:coreProperties>
</file>