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sldIdLst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9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067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35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9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6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776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460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52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26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30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66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3897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22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507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94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18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173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222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89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92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670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1647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22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319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95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6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810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92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211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73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210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975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15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FA0DC-62F8-4829-AABB-6942C8FAB05E}" type="datetimeFigureOut">
              <a:rPr lang="ru-RU" smtClean="0"/>
              <a:pPr/>
              <a:t>23.10.2018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D15DCE-C850-4FAD-8080-1D0363E5A1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217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Амвросиев Николаевский Дудин монастырь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87826" y="1880857"/>
            <a:ext cx="7772400" cy="46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20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72333" y="422031"/>
            <a:ext cx="5134708" cy="57958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latin typeface="Bookman Old Style" panose="02050604050505020204" pitchFamily="18" charset="0"/>
              </a:rPr>
              <a:t> На правом берегу реки Оки вблизи села Дуденево расположен Дудин монастырь.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>
                <a:latin typeface="Bookman Old Style" panose="02050604050505020204" pitchFamily="18" charset="0"/>
              </a:rPr>
              <a:t>      Первое упоминание о Дудине монастыре относится к 1408 году. По некоторым сведениям, его посещал преподобный Сергий Радонежский по дороге из Нижнего Новгорода. По преданию, монастырские стены помнят и Ивана Грозного. В 1535 году заложена колокольня, ставшая первым каменным сооружением. В 1620-х годах в монастыре кроме каменной колокольни насчитывалось три деревянных храма: рубленный Успенский собор, Никольская церковь и на берегу Оки церковь Илии Пророка. Из-под горы бьют два святых источника - Николая Угодника и Сергия Радонежского. Источник во имя Сергия Радонежского был отмечен еще на плане XVII века</a:t>
            </a:r>
            <a:endParaRPr lang="ru-RU" sz="1400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63" y="1155492"/>
            <a:ext cx="5256870" cy="443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257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452" y="506437"/>
            <a:ext cx="8525022" cy="6175717"/>
          </a:xfrm>
        </p:spPr>
      </p:pic>
    </p:spTree>
    <p:extLst>
      <p:ext uri="{BB962C8B-B14F-4D97-AF65-F5344CB8AC3E}">
        <p14:creationId xmlns:p14="http://schemas.microsoft.com/office/powerpoint/2010/main" xmlns="" val="389471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9" y="1097281"/>
            <a:ext cx="5657748" cy="494408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b="1" dirty="0"/>
              <a:t>Судьба Дудина монастыря печально-трагична. Жалкие руины сохранились от одной из древнейших, богатейших обителей Нижегородского края. Ныне в полугоре доживает свой век в запущенном, полуразрушенном виде собор Успения Богородицы с ободранным куполом, зияющими проемами окон, без дверей, пола, </a:t>
            </a:r>
            <a:r>
              <a:rPr lang="ru-RU" sz="1500" b="1" dirty="0">
                <a:latin typeface="Bookman Old Style" panose="02050604050505020204" pitchFamily="18" charset="0"/>
              </a:rPr>
              <a:t>разобранным</a:t>
            </a:r>
            <a:r>
              <a:rPr lang="ru-RU" b="1" dirty="0"/>
              <a:t> и растащенным нутром. Мощные каменные стены, в проемах окон кое-где сохранившиеся фигурные кованые решетки еще и сегодня свидетельствуют о добротности осуществленных в конце XVII века строительных работ, о стремлении строителей возвести на века крепкое здание. Монастырь обладал средствами, чтобы пригласить опытных мастеров каменного дела и хорошо, щедро оплатить их труд и старание.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40" y="1674281"/>
            <a:ext cx="4820229" cy="361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875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1" y="332656"/>
            <a:ext cx="82999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ru-RU" b="1" kern="0" dirty="0">
                <a:solidFill>
                  <a:sysClr val="windowText" lastClr="000000"/>
                </a:solidFill>
              </a:rPr>
              <a:t>Пять </a:t>
            </a:r>
            <a:r>
              <a:rPr lang="ru-RU" b="1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веков</a:t>
            </a:r>
            <a:r>
              <a:rPr lang="ru-RU" b="1" kern="0" dirty="0">
                <a:solidFill>
                  <a:sysClr val="windowText" lastClr="000000"/>
                </a:solidFill>
              </a:rPr>
              <a:t> простояла обитель над Окою, переживая вместе с Русью все ее радости и печали. В настоящее время Дудин монастырь выглядит именно так.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67" y="2255324"/>
            <a:ext cx="5514536" cy="434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688" y="2255324"/>
            <a:ext cx="5585157" cy="43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33307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248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Аспект</vt:lpstr>
      <vt:lpstr>1_Аспект</vt:lpstr>
      <vt:lpstr>Амвросиев Николаевский Дудин монастырь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Амвросиев Николаевский Дудин монастырь</dc:title>
  <dc:creator>Eldor Eldora</dc:creator>
  <cp:lastModifiedBy>Валентина</cp:lastModifiedBy>
  <cp:revision>5</cp:revision>
  <dcterms:created xsi:type="dcterms:W3CDTF">2016-04-14T04:07:20Z</dcterms:created>
  <dcterms:modified xsi:type="dcterms:W3CDTF">2018-10-23T16:40:46Z</dcterms:modified>
</cp:coreProperties>
</file>