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3146" autoAdjust="0"/>
  </p:normalViewPr>
  <p:slideViewPr>
    <p:cSldViewPr>
      <p:cViewPr varScale="1">
        <p:scale>
          <a:sx n="57" d="100"/>
          <a:sy n="57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4ECB-709B-4420-BF1D-9D84FED95D85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E9F2-EF6B-42F6-8D99-CCC89068F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4ECB-709B-4420-BF1D-9D84FED95D85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E9F2-EF6B-42F6-8D99-CCC89068F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4ECB-709B-4420-BF1D-9D84FED95D85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E9F2-EF6B-42F6-8D99-CCC89068F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4ECB-709B-4420-BF1D-9D84FED95D85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E9F2-EF6B-42F6-8D99-CCC89068F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4ECB-709B-4420-BF1D-9D84FED95D85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E9F2-EF6B-42F6-8D99-CCC89068F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4ECB-709B-4420-BF1D-9D84FED95D85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E9F2-EF6B-42F6-8D99-CCC89068F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4ECB-709B-4420-BF1D-9D84FED95D85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E9F2-EF6B-42F6-8D99-CCC89068F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4ECB-709B-4420-BF1D-9D84FED95D85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E9F2-EF6B-42F6-8D99-CCC89068F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4ECB-709B-4420-BF1D-9D84FED95D85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E9F2-EF6B-42F6-8D99-CCC89068F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4ECB-709B-4420-BF1D-9D84FED95D85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E9F2-EF6B-42F6-8D99-CCC89068F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4ECB-709B-4420-BF1D-9D84FED95D85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E9F2-EF6B-42F6-8D99-CCC89068F0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E4ECB-709B-4420-BF1D-9D84FED95D85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2E9F2-EF6B-42F6-8D99-CCC89068F0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1\Desktop\00991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1\Desktop\koshka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1\Desktop\00225.mp3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1\Desktop\01007.mp3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4.infourok.ru/uploads/ex/0528/000aee1f-7c8772fc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storage.ufamama.ru/images/cache/rowimages/Sliza_xn__80adxhks_xn__80apdnqhbo_xn__p1ai_23_06_2018_17_57___turbo_parser___samiy_udobniy_parser_saytov_dlya_sp_bmz_0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https://storage.ufamama.ru/images/cache/rowimages/Sliza_xn__80adxhks_xn__80apdnqhbo_xn__p1ai_23_06_2018_17_57___turbo_parser___samiy_udobniy_parser_saytov_dlya_sp_bmz_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30" y="0"/>
            <a:ext cx="9620230" cy="717341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251520" y="-243408"/>
            <a:ext cx="5486400" cy="4114800"/>
          </a:xfrm>
        </p:spPr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763688" y="5373216"/>
            <a:ext cx="5486400" cy="804862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Где живет собачка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0099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detskiy-sad.com/wp-content/uploads/2016/12/igra-kto-gde-jivet1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772025" cy="507682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611560" y="476672"/>
            <a:ext cx="5486400" cy="4114800"/>
          </a:xfrm>
        </p:spPr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Правильно! В конуре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i.pinimg.com/originals/93/f1/64/93f164f0d418b9f76c6cd23823d64b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576" y="-747464"/>
            <a:ext cx="9756576" cy="82024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Где живет кошечка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https://i.pinimg.com/originals/93/f1/64/93f164f0d418b9f76c6cd23823d64b17.png"/>
          <p:cNvSpPr>
            <a:spLocks noGrp="1" noChangeAspect="1" noChangeArrowheads="1"/>
          </p:cNvSpPr>
          <p:nvPr>
            <p:ph type="pic" idx="1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kosh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7.hotpng.com/preview/235/24/907/house-cartoon-log-cabin-cartoon-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766"/>
            <a:ext cx="9144000" cy="69067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Правильно! В доме.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0-tub-ru.yandex.net/i?id=f76ac9ce670a517be5970225a2ddb8a0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Где живет корова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0022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thumbs.dreamstime.com/b/%D0%BA%D1%80%D0%B0%D1%81%D0%BD%D1%8B%D0%B9-%D1%86%D0%B2%D0%B5%D1%82-%D1%88%D0%B0%D1%80%D0%B6%D0%B0-%D0%B0%D0%BC%D0%B1%D0%B0%D1%80%D0%B0-15651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Правильно!В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сарае.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m0-tub-ru.yandex.net/i?id=446ab87c72c0e41042ee6672b29b3774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Где живет свинка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0100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s://im0-tub-ru.yandex.net/i?id=37f40b8cf3cef7ac5c66d05e232cb681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Правильно! 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В свинарнике.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AutoShape 2" descr="https://fsd.multiurok.ru/html/2017/01/27/s_588b20df5d084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33</Words>
  <Application>Microsoft Office PowerPoint</Application>
  <PresentationFormat>Экран (4:3)</PresentationFormat>
  <Paragraphs>8</Paragraphs>
  <Slides>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7</cp:revision>
  <dcterms:created xsi:type="dcterms:W3CDTF">2020-02-24T10:57:31Z</dcterms:created>
  <dcterms:modified xsi:type="dcterms:W3CDTF">2020-02-24T12:05:34Z</dcterms:modified>
</cp:coreProperties>
</file>