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6" r:id="rId8"/>
    <p:sldId id="268" r:id="rId9"/>
    <p:sldId id="269" r:id="rId10"/>
    <p:sldId id="271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ym typeface="+mn-ea"/>
              </a:rPr>
              <a:t>Present Simple Tense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970353"/>
          </a:xfrm>
        </p:spPr>
        <p:txBody>
          <a:bodyPr>
            <a:noAutofit/>
          </a:bodyPr>
          <a:lstStyle/>
          <a:p>
            <a:r>
              <a:rPr lang="ru-RU" sz="3200" dirty="0"/>
              <a:t>Рефлексия достижения цели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Теперь я:</a:t>
            </a:r>
            <a:endParaRPr lang="ru-RU" sz="2800" dirty="0"/>
          </a:p>
          <a:p>
            <a:r>
              <a:rPr lang="ru-RU" sz="2800" dirty="0"/>
              <a:t>Знаю как…</a:t>
            </a:r>
            <a:endParaRPr lang="ru-RU" sz="2800" dirty="0"/>
          </a:p>
          <a:p>
            <a:r>
              <a:rPr lang="ru-RU" sz="2800" dirty="0"/>
              <a:t>Умею…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lesson is over</a:t>
            </a:r>
            <a:r>
              <a:rPr lang="ru-RU" dirty="0"/>
              <a:t>! </a:t>
            </a:r>
            <a:r>
              <a:rPr lang="en-US" dirty="0"/>
              <a:t>You did a great job</a:t>
            </a:r>
            <a:r>
              <a:rPr lang="ru-RU" dirty="0"/>
              <a:t>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66042" y="2557993"/>
            <a:ext cx="5259916" cy="3317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shown in the pictures</a:t>
            </a:r>
            <a:r>
              <a:rPr lang="ru-RU" dirty="0"/>
              <a:t>? (Что изображено на картинках?)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18138" y="1166191"/>
            <a:ext cx="5470525" cy="4303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Actions that we perform every day (</a:t>
            </a:r>
            <a:r>
              <a:rPr lang="ru-RU" sz="2000" dirty="0"/>
              <a:t>Действия, которые мы выполняем каждый день</a:t>
            </a:r>
            <a:r>
              <a:rPr lang="en-US" sz="2000" dirty="0"/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Present Simple</a:t>
            </a:r>
            <a:r>
              <a:rPr lang="ru-RU" sz="3600" dirty="0"/>
              <a:t>? (Что такое </a:t>
            </a:r>
            <a:r>
              <a:rPr lang="en-US" sz="3600" dirty="0"/>
              <a:t>Present Simple</a:t>
            </a:r>
            <a:r>
              <a:rPr lang="ru-RU" sz="3600" dirty="0"/>
              <a:t>?)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704" y="0"/>
            <a:ext cx="99126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Simple Education</a:t>
            </a:r>
            <a:r>
              <a:rPr lang="ru-RU" dirty="0"/>
              <a:t>:</a:t>
            </a:r>
            <a:r>
              <a:rPr lang="en-US" dirty="0"/>
              <a:t> S</a:t>
            </a:r>
            <a:r>
              <a:rPr lang="ru-RU" dirty="0"/>
              <a:t>+</a:t>
            </a:r>
            <a:r>
              <a:rPr lang="en-US" dirty="0"/>
              <a:t>V</a:t>
            </a:r>
            <a:r>
              <a:rPr lang="ru-RU" dirty="0"/>
              <a:t>/</a:t>
            </a:r>
            <a:r>
              <a:rPr lang="en-US" dirty="0"/>
              <a:t>Vs</a:t>
            </a:r>
            <a:r>
              <a:rPr lang="ru-RU" altLang="en-US" dirty="0"/>
              <a:t>, </a:t>
            </a:r>
            <a:r>
              <a:rPr lang="en-US" altLang="en-US" dirty="0"/>
              <a:t>es</a:t>
            </a:r>
            <a:endParaRPr lang="en-US" alt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06588" y="2557463"/>
            <a:ext cx="5578824" cy="33178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 Simple Education</a:t>
            </a:r>
            <a:r>
              <a:rPr lang="ru-RU" dirty="0"/>
              <a:t>: 3 лицо единственное число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875" y="666750"/>
            <a:ext cx="885825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463826"/>
            <a:ext cx="7620000" cy="58226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Первичное усвоение знаний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18138" y="1126434"/>
            <a:ext cx="5470525" cy="40286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С какой временной формой сегодня на уроке мы познакомились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Как она переводится на русский язык?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Как она образуется?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0</TotalTime>
  <Words>534</Words>
  <Application>WPS Presentation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Натуральные материалы</vt:lpstr>
      <vt:lpstr>Present Simple Tense</vt:lpstr>
      <vt:lpstr>What is shown in the pictures? (Что изображено на картинках?)</vt:lpstr>
      <vt:lpstr>What is Present Simple? (Что такое Present Simple?)</vt:lpstr>
      <vt:lpstr>PowerPoint 演示文稿</vt:lpstr>
      <vt:lpstr>Present Simple Education: S+V/Vs, es</vt:lpstr>
      <vt:lpstr>Present Simple Education: 3 лицо единственное число</vt:lpstr>
      <vt:lpstr>PowerPoint 演示文稿</vt:lpstr>
      <vt:lpstr>PowerPoint 演示文稿</vt:lpstr>
      <vt:lpstr>Первичное усвоение знаний</vt:lpstr>
      <vt:lpstr>Рефлексия достижения цели</vt:lpstr>
      <vt:lpstr>Our lesson is over! You did a great job!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 Tense</dc:title>
  <dc:creator>Никита</dc:creator>
  <cp:lastModifiedBy>allak</cp:lastModifiedBy>
  <cp:revision>3</cp:revision>
  <dcterms:created xsi:type="dcterms:W3CDTF">2025-02-14T17:36:00Z</dcterms:created>
  <dcterms:modified xsi:type="dcterms:W3CDTF">2025-02-25T10:47:30Z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9B6C70B1502243BCA5ACDFB0AC43DFDB_12</vt:lpwstr>
  </property>
  <property fmtid="{D5CDD505-2E9C-101B-9397-08002B2CF9AE}" pid="3" name="KSOProductBuildVer">
    <vt:lpwstr>1049-12.2.0.19805</vt:lpwstr>
  </property>
</Properties>
</file>