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61" r:id="rId3"/>
    <p:sldId id="262" r:id="rId4"/>
    <p:sldId id="263" r:id="rId5"/>
    <p:sldId id="264" r:id="rId6"/>
    <p:sldId id="266" r:id="rId7"/>
    <p:sldId id="270" r:id="rId8"/>
    <p:sldId id="265" r:id="rId9"/>
    <p:sldId id="269" r:id="rId10"/>
    <p:sldId id="267" r:id="rId11"/>
    <p:sldId id="268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61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032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1278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888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4615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452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575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16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82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46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46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446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69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36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35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294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77B0A-2A8C-4869-86A6-CFC2CCF54E8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09445D8-4369-4A03-A9F6-BB4CC7899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20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iki.tgl.net.ru/images/d/d0/Pyramid.jpg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31341" y="1364673"/>
            <a:ext cx="6600451" cy="226278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Анализ образовательной деятельности учителя истории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altLang="ru-RU" sz="2300" b="1" dirty="0" err="1" smtClean="0">
                <a:solidFill>
                  <a:srgbClr val="C00000"/>
                </a:solidFill>
              </a:rPr>
              <a:t>Пермякова</a:t>
            </a:r>
            <a:r>
              <a:rPr lang="ru-RU" altLang="ru-RU" sz="2300" b="1" dirty="0" smtClean="0">
                <a:solidFill>
                  <a:srgbClr val="C00000"/>
                </a:solidFill>
              </a:rPr>
              <a:t> Светлана Семеновна</a:t>
            </a:r>
          </a:p>
          <a:p>
            <a:r>
              <a:rPr lang="ru-RU" altLang="ru-RU" sz="2300" b="1" dirty="0" smtClean="0">
                <a:solidFill>
                  <a:srgbClr val="C00000"/>
                </a:solidFill>
              </a:rPr>
              <a:t>учитель истории филиал №3 ГКОУ «ВСШ при ИТУ Самарской области»</a:t>
            </a:r>
          </a:p>
          <a:p>
            <a:r>
              <a:rPr lang="ru-RU" altLang="ru-RU" sz="2300" b="1" dirty="0" smtClean="0">
                <a:solidFill>
                  <a:srgbClr val="C00000"/>
                </a:solidFill>
              </a:rPr>
              <a:t>2022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695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7855" y="96982"/>
            <a:ext cx="6996545" cy="70658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Рефлексивная культура учителя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68036" y="1256467"/>
            <a:ext cx="843741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arenR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так называемой «гегелевской триадой» «цель – средства – результат».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Умение грамотно поставить цель, определить предполагаемый результат, а затем сравнить с ним реальный результат педагогической деятельности – одна из ключевых компетенций учителя. 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рефлексивное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деятельности учащихся и соответствующей ей педагогической деятельности.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динамики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процесса изменения, развития учащегося в ходе обучения истории.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деятельности класса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(учебной группы) в целом и отдельных учащихся.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Tx/>
              <a:buAutoNum type="arabicParenR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Ситуативный анализ важен для понимания самой ситуации выполнения заданий, в том числе и контрольных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Такой анализ неразрывно связан с анализом особенностей и ошибок при работе с заданиями, что позволяет учителю в дальнейшем уточнять формулировки, более тщательно отбирать тексты и другие материалы, грамотно проектировать сами ситуации оценивания и коммуникации на соответствующих уроках.</a:t>
            </a:r>
          </a:p>
          <a:p>
            <a:pPr marL="342900" indent="-342900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610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5236" y="0"/>
            <a:ext cx="7938656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категорий и типов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</a:t>
            </a:r>
            <a:b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целей по Б. 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Блуму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Файл:Pyramid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8049491" cy="55002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03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244776_118-p-spasibo-za-vnimanie-fioletovii-fon-1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237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45" y="152400"/>
            <a:ext cx="6871855" cy="119149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Структурирование результатов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образовательной деятельности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9709" y="1593273"/>
            <a:ext cx="8132618" cy="4479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Эффективность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педагогической деятельности во многом зависит от оценивания качества образовательной деятельности, поэтому для учителя важно уметь правильно зафиксировать итоги обучения, структурировать результаты и сделать профессиональные выводы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000" b="1" dirty="0"/>
              <a:t> </a:t>
            </a:r>
            <a:r>
              <a:rPr lang="ru-RU" sz="2000" b="1" dirty="0" smtClean="0"/>
              <a:t>	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Структурирование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сделано по разным основаниям в зависимости от задач педагога. ФГОС ООО и СОО содержит нормативные требования к образовательным результатам различного типа: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метапредметным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предметным и личностным.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Руководствуясь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ООО и СОО, педагог может анализировать результаты, понимая, как эта типология проецируется на конкретный исторический материал.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64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491" y="97637"/>
            <a:ext cx="9531927" cy="872181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Типология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метапредметных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результатов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48145" y="1156854"/>
            <a:ext cx="7966363" cy="4446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понятийная составляющая (освоенные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предметные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понятия);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деятельностная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(универсальные учебные действия (регулятивные, познавательные, коммуникативные);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проектно-рефлексивную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(организация сотрудничества с педагогами и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обучающимися;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осознание и построение своей индивидуальной учебной траектории).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511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0" y="1"/>
            <a:ext cx="6589200" cy="120534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Структурирование результатов образовательной деятельности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4909" y="1358291"/>
            <a:ext cx="8229599" cy="5332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Соответственно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 разработке или подборе контрольных и проверочных заданий следует учитывать, в каких ситуациях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оцениваем понятийную работу, в каких –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деятельностные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компетенции, где фиксируем уровень коммуникативных компетенций, где – рефлексивные и проектные умения. </a:t>
            </a: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Например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 подведении итогов групповой работы в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классе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теме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ациональный вопрос и национальная политика в послевоенном СССР»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целесообразно оценивать по отдельности работу с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понятиями «буржуазный национализм» и «космополитизм» 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уровень и организацию деятельности внутри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микрогрупп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также коммуникацию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внутри -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межгрупповую.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924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8471" y="624110"/>
            <a:ext cx="8285020" cy="128089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результаты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1380" y="1544782"/>
            <a:ext cx="710738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обучения истории отражены в Историко-культурном стандарте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Здесь следует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четко фиксировать, в каких именно действиях конкретных учащихся могут быть отражены эти результаты, по какой оценочной шкале идет измерение: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значит, например, усвоено понятие «крепостное право» или «древнегреческий полис»,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«ученик умеет анализировать исторический документ на высоком уровне»…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99114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3055" y="221673"/>
            <a:ext cx="7301345" cy="789709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Личностные результаты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обучения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63783" y="1225689"/>
            <a:ext cx="73013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Сложнее с личностными результатами обучения: в настоящее время нет достаточных методик и разработок для фиксации и оценивания подобных результатов.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Однако учитель всё же может зафиксировать некоторые моменты на уровне «делает – не делает», «может – не может»: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умеет учащийся поставить цель или нет при изучении исторического документа или подготовке доклада,  проекта;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состоянии ли он уважать традиции и взгляды представителей иных конфессий и др.  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00016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719781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Проектное задание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45128" y="4353204"/>
            <a:ext cx="79802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Кажущая простота задания обманчива, потому что связана не только со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знаниевой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составляющей, которая проверяется данным заданием: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приручение домашних животных, особенности быта первобытных охотников, общественных отношений в эпоху первобытности (родовая община).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игрофикации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(реального присутствия в эпохе) дает обучающемуся в увлекательной форме выполнить довольно сложную для 5-классника работу по написанию эссе. Таким образом, обучающийся уже не может просто транслировать на репродуктивном уровне знания, но приобретает новые знания и компетенции в ходе выполнения мини-проекта.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1182" t="12405" r="14735" b="47260"/>
          <a:stretch/>
        </p:blipFill>
        <p:spPr bwMode="auto">
          <a:xfrm>
            <a:off x="651163" y="1343890"/>
            <a:ext cx="8021781" cy="30093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47292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5455" y="263236"/>
            <a:ext cx="7897090" cy="103909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Долгосрочные и краткосрочные цели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7417" y="1443841"/>
            <a:ext cx="806334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Учитель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может ставить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годовые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 цели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работы, отраженные, как правило, в рабочей программе,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цели изучения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конкретной темы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 соответствии с календарно-тематическим планированием, наконец,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цели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урока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Соответственно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и мониторинг результатов производится поурочно, по мере освоения темы, раздела и пр.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данной схеме целесообразно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отслеживать: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формирование отдельных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понятий: «государство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», «крепостное право», «демократия» и т.д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умений    -    анализ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исторических документов, работа с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картой,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конкретных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навыков и компетенций.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71088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5927" y="0"/>
            <a:ext cx="6589200" cy="762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оценивания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8981" y="762000"/>
            <a:ext cx="8285019" cy="5717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indent="35687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Оценивание всегда начинается с понимания целей.  (зачем оцениванию)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75" indent="35687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Понимание предмета (что хочу оценить).  Т.е. это некое моделирование результата, модель результата. Но в чем эта модель проявляется внешне  это немножко другое. 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75" indent="35687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Определить объект. ( В чем может проявиться этот результат). Иногда ученые считают, что не надо думать о предмете, нужно сразу оценивать внешние проявления.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75" indent="35687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Процедура оценивания. (т.е. в каких условиях проводить оценивание, как мотивировать, сколько времени)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75" indent="35687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Сочиняем задания (такое, которое в имеющихся условиях вызовет действие, достигающее необходимого нами результата).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75" indent="35687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Составить критерии оценки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75" indent="35687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 Оценить по критериям придуманное задание.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75" indent="35687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После того как оценили – проинтерпретировать, т.е. сделать выводы.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69972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160</TotalTime>
  <Words>452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Легкий дым</vt:lpstr>
      <vt:lpstr>Анализ образовательной деятельности учителя истории</vt:lpstr>
      <vt:lpstr>Структурирование результатов образовательной деятельности</vt:lpstr>
      <vt:lpstr>Типология метапредметных результатов</vt:lpstr>
      <vt:lpstr>Структурирование результатов образовательной деятельности</vt:lpstr>
      <vt:lpstr>Предметные результаты обучения</vt:lpstr>
      <vt:lpstr>Личностные результаты обучения</vt:lpstr>
      <vt:lpstr>Проектное задание</vt:lpstr>
      <vt:lpstr>Долгосрочные и краткосрочные цели</vt:lpstr>
      <vt:lpstr>Алгоритм оценивания  </vt:lpstr>
      <vt:lpstr>Рефлексивная культура учителя    </vt:lpstr>
      <vt:lpstr>Таблица категорий и типов учебных  целей по Б. Блуму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UserData</dc:creator>
  <cp:lastModifiedBy>UserData</cp:lastModifiedBy>
  <cp:revision>26</cp:revision>
  <cp:lastPrinted>2022-03-30T11:02:10Z</cp:lastPrinted>
  <dcterms:created xsi:type="dcterms:W3CDTF">2022-03-30T09:26:12Z</dcterms:created>
  <dcterms:modified xsi:type="dcterms:W3CDTF">2022-03-30T15:46:36Z</dcterms:modified>
</cp:coreProperties>
</file>