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7" r:id="rId4"/>
    <p:sldId id="279" r:id="rId5"/>
    <p:sldId id="288" r:id="rId6"/>
    <p:sldId id="264" r:id="rId7"/>
    <p:sldId id="274" r:id="rId8"/>
    <p:sldId id="276" r:id="rId9"/>
    <p:sldId id="265" r:id="rId10"/>
    <p:sldId id="281" r:id="rId11"/>
    <p:sldId id="273" r:id="rId12"/>
    <p:sldId id="266" r:id="rId13"/>
    <p:sldId id="270" r:id="rId14"/>
    <p:sldId id="275" r:id="rId15"/>
    <p:sldId id="258" r:id="rId16"/>
    <p:sldId id="263" r:id="rId17"/>
    <p:sldId id="261" r:id="rId18"/>
    <p:sldId id="272" r:id="rId19"/>
    <p:sldId id="278" r:id="rId20"/>
    <p:sldId id="282" r:id="rId21"/>
    <p:sldId id="267" r:id="rId22"/>
    <p:sldId id="269" r:id="rId23"/>
    <p:sldId id="257" r:id="rId24"/>
    <p:sldId id="260" r:id="rId25"/>
    <p:sldId id="284" r:id="rId26"/>
    <p:sldId id="286" r:id="rId27"/>
    <p:sldId id="285" r:id="rId28"/>
    <p:sldId id="262" r:id="rId29"/>
    <p:sldId id="283" r:id="rId30"/>
    <p:sldId id="287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" b="4445"/>
          <a:stretch/>
        </p:blipFill>
        <p:spPr bwMode="auto">
          <a:xfrm>
            <a:off x="0" y="0"/>
            <a:ext cx="9047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8988"/>
            <a:ext cx="7154970" cy="68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" y="-4589"/>
            <a:ext cx="9137888" cy="68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-3838" r="3485" b="9091"/>
          <a:stretch/>
        </p:blipFill>
        <p:spPr bwMode="auto">
          <a:xfrm>
            <a:off x="1619672" y="-721"/>
            <a:ext cx="6624736" cy="68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4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2"/>
            <a:ext cx="9144000" cy="68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Изменения в нормативно-правовой базе патриотического воспитания дошкольников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245772"/>
            <a:ext cx="3822192" cy="3447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Государственная программа «Патриотическое воспитание граждан Российской Федерации на 2011-2015 годы» 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продлена и в настоящее время реализуется в: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276872"/>
            <a:ext cx="3822192" cy="3447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Государственной программе </a:t>
            </a:r>
            <a:r>
              <a:rPr lang="ru-RU" b="1" dirty="0">
                <a:solidFill>
                  <a:srgbClr val="002060"/>
                </a:solidFill>
              </a:rPr>
              <a:t>«Патриотическое воспитание граждан Российской Федерации на </a:t>
            </a:r>
            <a:r>
              <a:rPr lang="ru-RU" b="1" dirty="0" smtClean="0">
                <a:solidFill>
                  <a:srgbClr val="002060"/>
                </a:solidFill>
              </a:rPr>
              <a:t>2016-2020 </a:t>
            </a:r>
            <a:r>
              <a:rPr lang="ru-RU" b="1" dirty="0">
                <a:solidFill>
                  <a:srgbClr val="002060"/>
                </a:solidFill>
              </a:rPr>
              <a:t>годы»</a:t>
            </a:r>
            <a:endParaRPr lang="ru-RU" dirty="0"/>
          </a:p>
        </p:txBody>
      </p:sp>
      <p:pic>
        <p:nvPicPr>
          <p:cNvPr id="3174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095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Центр Профессионал\13. Патриотическое воспитание дошкольников в системе работы педагога дошкольной образовательной организации\Картин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0"/>
            <a:ext cx="9134647" cy="68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39</Words>
  <Application>Microsoft Office PowerPoint</Application>
  <PresentationFormat>Экран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нормативно-правовой базе патриотического воспитания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32</cp:revision>
  <dcterms:created xsi:type="dcterms:W3CDTF">2017-09-17T05:10:10Z</dcterms:created>
  <dcterms:modified xsi:type="dcterms:W3CDTF">2017-09-17T08:30:07Z</dcterms:modified>
</cp:coreProperties>
</file>