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77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073450" y="2307325"/>
            <a:ext cx="49971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Сервировка стола к завтраку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2522550" y="4445638"/>
            <a:ext cx="40989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урок по домоводству для детей с особенностями.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7600" y="1933800"/>
            <a:ext cx="42450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предназначен для обучения детей с умственной отсталостью навыкам сервировки стола, развивая эстетическое восприятие и практические навыки, необходимые в повседневной жизни.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543196" y="365350"/>
            <a:ext cx="81894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урока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50" y="1365159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313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525" y="3209921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163" y="3225955"/>
            <a:ext cx="218400" cy="1941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8650" y="1793400"/>
            <a:ext cx="38307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Сервировка превращает обычный прием пищи в эстетическое удовольствие, создавая особую атмосферу и впечатление.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088724" y="1332025"/>
            <a:ext cx="3250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Эстетическая красота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773250" y="1799175"/>
            <a:ext cx="37416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расстановка предметов позволяет использовать стол более рационально, облегчая процесс питания.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349723" y="1342825"/>
            <a:ext cx="3186300" cy="2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пространства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43200" y="365350"/>
            <a:ext cx="81894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сервировки стола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08650" y="3654875"/>
            <a:ext cx="38307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Сервировка стола способствует развитию мелкой моторики, концентрации и планирования у детей.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088724" y="3193500"/>
            <a:ext cx="3250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773250" y="3649850"/>
            <a:ext cx="37416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обращать внимание на детали, развивая навык аккуратности.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49723" y="3193500"/>
            <a:ext cx="3186300" cy="2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к деталям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545350"/>
            <a:ext cx="36558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скатерти — ключевой этап. Она должна соответствовать теме завтрака, быть чистой и аккуратно уложенной.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997525" y="1183875"/>
            <a:ext cx="36558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Скатерть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40538" y="3347900"/>
            <a:ext cx="36129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правильно расставить приборы и посуду формирует у детей чувство порядка и повышает удобство.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040538" y="2986450"/>
            <a:ext cx="3612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Столовые приборы и посуда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43196" y="365350"/>
            <a:ext cx="81894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сервировки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001" y="2896775"/>
            <a:ext cx="32634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скатерти
</a:t>
            </a: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цвета и материала скатерти зависит от темы и настроения мероприятия.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543196" y="365350"/>
            <a:ext cx="81894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сервировки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411876" y="1467475"/>
            <a:ext cx="32634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Расстановка столовых приборов
</a:t>
            </a: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должны быть расположены в соответствии с правилами, что обеспечивает комфорт во время еды.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6280851" y="2896775"/>
            <a:ext cx="23373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Расстановка посуды
</a:t>
            </a: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Посуду размещают друг напротив друга, уделяя особое внимание гармонии и практичности.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794" y="1667713"/>
            <a:ext cx="4236098" cy="19373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2545" y="4235455"/>
            <a:ext cx="4236098" cy="364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практических занятий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3200" y="365350"/>
            <a:ext cx="74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сервировки стола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91400" y="1682724"/>
            <a:ext cx="3900196" cy="21228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отличия между правильной и неправильной сервировкой.
Ученики лучше понимают стандарты сервировки, что отражается в их итоговых работах.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47" y="907575"/>
            <a:ext cx="3898205" cy="384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45800" y="1623720"/>
            <a:ext cx="38985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Научившись сервировать стол для обычного завтрака, дети развивают привычку поддерживать чистоту и порядок ежедневно.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545801" y="1262250"/>
            <a:ext cx="38985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завтраки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196" y="365350"/>
            <a:ext cx="81894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сервировки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4545800" y="3425445"/>
            <a:ext cx="38985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праздники дети могут применять полученные навыки, добавляя элементы декора, чтобы создать особую атмосферу.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545801" y="3063975"/>
            <a:ext cx="38985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завтраки</a:t>
            </a:r>
            <a:endParaRPr lang="en-US" sz="1300" dirty="0"/>
          </a:p>
        </p:txBody>
      </p:sp>
      <p:sp>
        <p:nvSpPr>
          <p:cNvPr id="10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11600" y="1375900"/>
            <a:ext cx="36927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практичность: перестановки должны улучшать комфорт при использовании предметов.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605850" y="1375900"/>
            <a:ext cx="36927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моменты эстетики: красивая посуда и аккуратные детали делают стол более привлекательным.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4811600" y="3083000"/>
            <a:ext cx="36927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забывайте про разнообразие: изменяйте элементы декора, чтобы каждый прием пищи был особенным.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605850" y="3083000"/>
            <a:ext cx="36927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соответствие: элементы сервировки должны соответствовать теме завтрака и настроению.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543196" y="365350"/>
            <a:ext cx="81894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улучшению сервировки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0125" y="1525040"/>
            <a:ext cx="7856376" cy="11222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по сервировке стола стал важным шагом в развитии у детей навыков самообслуживания, что помогает им в повседневной жизни.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571192" y="593037"/>
            <a:ext cx="7725747" cy="626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урока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Экран 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Дарья 1</cp:lastModifiedBy>
  <cp:revision>2</cp:revision>
  <dcterms:created xsi:type="dcterms:W3CDTF">2025-03-24T19:00:59Z</dcterms:created>
  <dcterms:modified xsi:type="dcterms:W3CDTF">2025-03-24T19:02:07Z</dcterms:modified>
</cp:coreProperties>
</file>