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0" r:id="rId8"/>
    <p:sldId id="265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DFF"/>
    <a:srgbClr val="FFD521"/>
    <a:srgbClr val="C96009"/>
    <a:srgbClr val="EEB500"/>
    <a:srgbClr val="8FD4FF"/>
    <a:srgbClr val="673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E91A-8494-49D3-8F19-66A477F75822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CD37-AEF4-433E-BB88-2D5FB0BD3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7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E91A-8494-49D3-8F19-66A477F75822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CD37-AEF4-433E-BB88-2D5FB0BD3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1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E91A-8494-49D3-8F19-66A477F75822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CD37-AEF4-433E-BB88-2D5FB0BD3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5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E91A-8494-49D3-8F19-66A477F75822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CD37-AEF4-433E-BB88-2D5FB0BD3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6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E91A-8494-49D3-8F19-66A477F75822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CD37-AEF4-433E-BB88-2D5FB0BD3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E91A-8494-49D3-8F19-66A477F75822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CD37-AEF4-433E-BB88-2D5FB0BD3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4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E91A-8494-49D3-8F19-66A477F75822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CD37-AEF4-433E-BB88-2D5FB0BD3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3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E91A-8494-49D3-8F19-66A477F75822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CD37-AEF4-433E-BB88-2D5FB0BD3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50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E91A-8494-49D3-8F19-66A477F75822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CD37-AEF4-433E-BB88-2D5FB0BD3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2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E91A-8494-49D3-8F19-66A477F75822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CD37-AEF4-433E-BB88-2D5FB0BD3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5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E91A-8494-49D3-8F19-66A477F75822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CD37-AEF4-433E-BB88-2D5FB0BD3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81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8E91A-8494-49D3-8F19-66A477F75822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8CD37-AEF4-433E-BB88-2D5FB0BD3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амка в народном стил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1619672" y="555526"/>
            <a:ext cx="5832648" cy="2085796"/>
          </a:xfrm>
          <a:prstGeom prst="horizontalScroll">
            <a:avLst/>
          </a:prstGeom>
          <a:solidFill>
            <a:srgbClr val="D1ED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EEB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Нравственно – патриотическое воспитание детей раннего возраста через русские народные сказки</a:t>
            </a:r>
          </a:p>
          <a:p>
            <a:pPr algn="ctr"/>
            <a:r>
              <a:rPr lang="ru-RU" sz="2400" b="1" spc="50" dirty="0">
                <a:ln w="11430"/>
                <a:solidFill>
                  <a:srgbClr val="EEB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«Сказка ложь да в ней намёк…»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55526"/>
            <a:ext cx="5387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МАОУ "СОШ № 12" c/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"Детский сад № 65 "Якорёк"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4083918"/>
            <a:ext cx="266429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воспитатель 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Соколова Елена Владимировна</a:t>
            </a:r>
          </a:p>
        </p:txBody>
      </p:sp>
      <p:pic>
        <p:nvPicPr>
          <p:cNvPr id="3082" name="Picture 10" descr="русская сказка скачать бесплатно - Русская Йога Asento русские сказки  физические упражнения - Йог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" b="100000" l="1154" r="99615">
                        <a14:foregroundMark x1="48846" y1="42368" x2="49231" y2="44474"/>
                        <a14:foregroundMark x1="53846" y1="37895" x2="56538" y2="39211"/>
                        <a14:foregroundMark x1="57692" y1="65263" x2="57692" y2="67368"/>
                        <a14:foregroundMark x1="40769" y1="51579" x2="40769" y2="53684"/>
                        <a14:foregroundMark x1="25385" y1="55526" x2="28077" y2="55526"/>
                        <a14:foregroundMark x1="17308" y1="53947" x2="16923" y2="55263"/>
                        <a14:foregroundMark x1="18462" y1="46316" x2="21154" y2="46316"/>
                        <a14:foregroundMark x1="73846" y1="25526" x2="77308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3095" y="2427734"/>
            <a:ext cx="147816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Русские Народные Сказки Герои - Free Transparent PNG Clipart Images Download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368" l="0" r="97381">
                        <a14:foregroundMark x1="24881" y1="53433" x2="40000" y2="50538"/>
                        <a14:foregroundMark x1="40000" y1="43093" x2="42976" y2="45988"/>
                        <a14:foregroundMark x1="47857" y1="43755" x2="59881" y2="44003"/>
                        <a14:foregroundMark x1="61786" y1="40860" x2="62143" y2="43093"/>
                        <a14:foregroundMark x1="69881" y1="45740" x2="71190" y2="49132"/>
                        <a14:foregroundMark x1="6667" y1="71464" x2="14167" y2="66088"/>
                        <a14:foregroundMark x1="57262" y1="78908" x2="73810" y2="77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283718"/>
            <a:ext cx="1656184" cy="23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26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g1.liveinternet.ru/images/attach/c/10/110/46/110046315_large______1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491630"/>
            <a:ext cx="2182962" cy="309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67544" y="843558"/>
            <a:ext cx="80648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Гипотеза: Приобщение детей через сказку к добру и злу, любви к ближнему надо начинать с раннего возраста.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39552" y="1779662"/>
            <a:ext cx="57606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Развивать и приобщать детей к нравственно патриотическому воспитанию, прививать им любовь и верность к ближнему, к Родине.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3284" y="520860"/>
            <a:ext cx="1828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20970"/>
            <a:ext cx="79202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К сожалению, на сегодняшний день, наши дети воспитываются не на сказках, а на современных мультфильмах. Большинство родителей не находят времени сесть с ребенком и почитать книгу. Детские психологи считают это большим упущением взрослых в воспитании своих детей. Поэтому мы решили уделить особое внимание именно русским народным сказкам в развитии и воспитании наших детей.</a:t>
            </a:r>
          </a:p>
        </p:txBody>
      </p:sp>
      <p:pic>
        <p:nvPicPr>
          <p:cNvPr id="12290" name="Picture 2" descr="Пазл «Русские народные сказки » из 252 элементов | Собрать онлайн пазл  №8979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3192" y="2355725"/>
            <a:ext cx="3881216" cy="2273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" t="1012" r="787" b="1057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627534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11560" y="904042"/>
            <a:ext cx="7848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Образовательные: Начинать формировать у детей раннего возраста нравственно – патриотические качества (добро – зло, послушание – не послушание, трудолюбие – лень….);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11560" y="1851670"/>
            <a:ext cx="7848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Развивающие: Способствовать развитию познавательной среды детей; Развивать чуткость к выразительности средств художественной речи;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Обучать умению воспроизводить эти средства в своём творчестве, своей речи.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11560" y="3003798"/>
            <a:ext cx="77768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Воспитательные: Воспитывать у детей доброжелательное отношение к окружающим людям и друг другу;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Приобщать к народному творчеству – сказкам, которые и являются источником мудрости, нравственных ценностей, традиций, культурному наследию прошлого;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0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9552" y="555526"/>
            <a:ext cx="50760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и методы: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русских народных сказок, показывание и рассказывание по картинкам (иллюстрациям), показывание мини спектаклей (кукольные выступления) по сказкам, ситуативное обыгрывание в игровой форме сказки.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C:\Users\User\Downloads\DSC_7459 (1).JPG"/>
          <p:cNvPicPr>
            <a:picLocks noChangeAspect="1" noChangeArrowheads="1"/>
          </p:cNvPicPr>
          <p:nvPr/>
        </p:nvPicPr>
        <p:blipFill>
          <a:blip r:embed="rId2" cstate="print"/>
          <a:srcRect l="3348" t="26787"/>
          <a:stretch>
            <a:fillRect/>
          </a:stretch>
        </p:blipFill>
        <p:spPr bwMode="auto">
          <a:xfrm>
            <a:off x="5580112" y="555526"/>
            <a:ext cx="2915215" cy="1656184"/>
          </a:xfrm>
          <a:prstGeom prst="rect">
            <a:avLst/>
          </a:prstGeom>
          <a:noFill/>
        </p:spPr>
      </p:pic>
      <p:pic>
        <p:nvPicPr>
          <p:cNvPr id="4" name="Picture 1" descr="C:\Users\User\Downloads\DSC_7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83718"/>
            <a:ext cx="2592288" cy="2322223"/>
          </a:xfrm>
          <a:prstGeom prst="rect">
            <a:avLst/>
          </a:prstGeom>
          <a:noFill/>
        </p:spPr>
      </p:pic>
      <p:pic>
        <p:nvPicPr>
          <p:cNvPr id="5" name="Picture 2" descr="C:\Users\User\Downloads\DSC_746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283718"/>
            <a:ext cx="2617676" cy="2304256"/>
          </a:xfrm>
          <a:prstGeom prst="rect">
            <a:avLst/>
          </a:prstGeom>
          <a:noFill/>
        </p:spPr>
      </p:pic>
      <p:pic>
        <p:nvPicPr>
          <p:cNvPr id="6" name="Picture 3" descr="C:\Users\User\Downloads\DSC_7457 (1).JPG"/>
          <p:cNvPicPr>
            <a:picLocks noChangeAspect="1" noChangeArrowheads="1"/>
          </p:cNvPicPr>
          <p:nvPr/>
        </p:nvPicPr>
        <p:blipFill>
          <a:blip r:embed="rId5" cstate="print"/>
          <a:srcRect b="18343"/>
          <a:stretch>
            <a:fillRect/>
          </a:stretch>
        </p:blipFill>
        <p:spPr bwMode="auto">
          <a:xfrm>
            <a:off x="5940152" y="2283718"/>
            <a:ext cx="2232248" cy="228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0.liveinternet.ru/images/attach/c/10/110/46/110046196_large____________12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9492" y="1347614"/>
            <a:ext cx="20750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55576" y="1419622"/>
            <a:ext cx="56886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Планируемые результаты: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Заложить основу нравственно – патриотического воспитания детей;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Продолжать приобщать к нравственным ценностям, из которых и складывается в последствии самое главное, любовь к Родине.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Волшебная палочка бесплатно иконка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Волшебная палочка бесплатно иконка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39552" y="675583"/>
            <a:ext cx="53285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Сказки, используемые для приобщения: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добро побеждает зло: «Зимовье зверей», «Петушок золотой гребешок»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зло наказывается: «Кот, петух и лиса»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дружба и добро помогает: «Теремок», «Варежка»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Помощь ближнему: «Репка», «Курочка ряба», «Коза дереза»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 храбрости: «Бычок чёрный бочок, белое копытце», «Заячьи слёзы»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&amp;Bcy;&amp;ycy;&amp;chcy;&amp;ocy;&amp;kcy; – &amp;chcy;&amp;iocy;&amp;rcy;&amp;ncy;&amp;ycy;&amp;jcy; &amp;bcy;&amp;ocy;&amp;chcy;&amp;ocy;&amp;kcy; &amp;icy; &amp;Ncy;&amp;yucy;&amp;rcy;&amp;ocy;&amp;chcy;&amp;kcy;&amp;acy;-&amp;dcy;&amp;iecy;&amp;vcy;&amp;chcy;&amp;ucy;&amp;rcy;&amp;ocy;&amp;chcy;&amp;kcy;&amp;acy; &amp;vcy;&amp;iecy;&amp;rcy;&amp;ncy;&amp;ucy;&amp;lcy;&amp;icy;&amp;scy;&amp;softcy; &amp;kcy; &amp;rcy;&amp;ocy;&amp;dcy;&amp;icy;&amp;tcy;&amp;iecy;&amp;lcy;&amp;yacy;&amp;mcy;"/>
          <p:cNvPicPr>
            <a:picLocks noChangeAspect="1" noChangeArrowheads="1"/>
          </p:cNvPicPr>
          <p:nvPr/>
        </p:nvPicPr>
        <p:blipFill>
          <a:blip r:embed="rId2" cstate="print"/>
          <a:srcRect l="5186" r="6740"/>
          <a:stretch>
            <a:fillRect/>
          </a:stretch>
        </p:blipFill>
        <p:spPr bwMode="auto">
          <a:xfrm>
            <a:off x="5148064" y="2715766"/>
            <a:ext cx="1656184" cy="1854974"/>
          </a:xfrm>
          <a:prstGeom prst="rect">
            <a:avLst/>
          </a:prstGeom>
          <a:noFill/>
        </p:spPr>
      </p:pic>
      <p:pic>
        <p:nvPicPr>
          <p:cNvPr id="13" name="Объект 4" descr="коза дереза, картинки - коза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63638"/>
            <a:ext cx="1584176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0047_002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6"/>
          <a:stretch>
            <a:fillRect/>
          </a:stretch>
        </p:blipFill>
        <p:spPr>
          <a:xfrm>
            <a:off x="4932040" y="555526"/>
            <a:ext cx="2101502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82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g0.liveinternet.ru/images/attach/c/10/110/46/110046196_large____________12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596093"/>
            <a:ext cx="1354418" cy="182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55776" y="2248585"/>
            <a:ext cx="4302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Большое спасибо за внимание!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12035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Сказка ложь – да в ней намёк,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Нашим деткам всем урок.</a:t>
            </a:r>
          </a:p>
        </p:txBody>
      </p:sp>
    </p:spTree>
    <p:extLst>
      <p:ext uri="{BB962C8B-B14F-4D97-AF65-F5344CB8AC3E}">
        <p14:creationId xmlns:p14="http://schemas.microsoft.com/office/powerpoint/2010/main" val="300418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392</Words>
  <Application>Microsoft Office PowerPoint</Application>
  <PresentationFormat>Экран (16:9)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30</cp:revision>
  <dcterms:created xsi:type="dcterms:W3CDTF">2022-11-19T15:16:44Z</dcterms:created>
  <dcterms:modified xsi:type="dcterms:W3CDTF">2024-12-05T05:56:00Z</dcterms:modified>
</cp:coreProperties>
</file>