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aff14760c6779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aff14760c6779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7ab5a3236dc62c8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7ab5a3236dc62c8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74f42e5ddfb39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74f42e5ddfb39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74f42e5ddfb39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74f42e5ddfb39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74f42e5ddfb39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74f42e5ddfb39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8a42afdef30d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8a42afdef30d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8a42afdef30d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8a42afdef30d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45cbe47ab054ba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345cbe47ab054ba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10" Type="http://schemas.openxmlformats.org/officeDocument/2006/relationships/image" Target="../media/image9.jpg"/><Relationship Id="rId9" Type="http://schemas.openxmlformats.org/officeDocument/2006/relationships/image" Target="../media/image4.jpg"/><Relationship Id="rId5" Type="http://schemas.openxmlformats.org/officeDocument/2006/relationships/image" Target="../media/image12.jpg"/><Relationship Id="rId6" Type="http://schemas.openxmlformats.org/officeDocument/2006/relationships/image" Target="../media/image5.jpg"/><Relationship Id="rId7" Type="http://schemas.openxmlformats.org/officeDocument/2006/relationships/image" Target="../media/image10.jpg"/><Relationship Id="rId8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Николай </a:t>
            </a:r>
            <a:r>
              <a:rPr lang="ru"/>
              <a:t>Николаевич Носов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Толстова Анастасия 5г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063256" y="2160181"/>
            <a:ext cx="7017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395" y="3062062"/>
            <a:ext cx="1671915" cy="20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4224" y="3016600"/>
            <a:ext cx="1548599" cy="21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2825" y="3093012"/>
            <a:ext cx="1398749" cy="20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1569" y="3095638"/>
            <a:ext cx="1398749" cy="201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1781" y="1122826"/>
            <a:ext cx="1548611" cy="208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6725" y="3205070"/>
            <a:ext cx="1398750" cy="185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" y="1458384"/>
            <a:ext cx="1334225" cy="174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95062" y="313941"/>
            <a:ext cx="2177300" cy="26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48425" y="2099439"/>
            <a:ext cx="8118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" name="Google Shape;78;p14"/>
          <p:cNvSpPr txBox="1"/>
          <p:nvPr/>
        </p:nvSpPr>
        <p:spPr>
          <a:xfrm>
            <a:off x="548435" y="2099430"/>
            <a:ext cx="8118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Произведения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ctrTitle"/>
          </p:nvPr>
        </p:nvSpPr>
        <p:spPr>
          <a:xfrm>
            <a:off x="111802" y="2010600"/>
            <a:ext cx="7253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391800" y="201456"/>
            <a:ext cx="83604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Николай Николаевич Носов родился 10 (23 ноября) 1908 года в городе Киеве, в семье эстрадного артиста, который в зависимости от обстоятельств работал и железнодорожником. Детство его прошло в небольшом городке Ирпень, недалеко от Киева, где мальчик и начал учиться в гимназии. Носов с гимназических лет увлекался музыкой, театром, шахматами, фотографией, электротехникой и даже радиолюбительством. Чтобы прокормить семью, потерявшую стабильный заработок из-за Великой Октябрьской революции, Николай с 14 лет был вынужден работать: был газетным торговцем, землекопом, косарём и т. п. После 1917 года гимназия была реорганизована в школу-семилетку. Закончив её в 1924 году, он работал чернорабочим на бетонном заводе в Ирпенe, потом на частном кирпичном заводе в городе Буча.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ctrTitle"/>
          </p:nvPr>
        </p:nvSpPr>
        <p:spPr>
          <a:xfrm>
            <a:off x="311693" y="78153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После Гражданской войны Николай увлёкся химией. Вместе со школьным товарищем он организовал химическую лабораторию на чердаке его дома, где друзья проводили разные опыты. Носов вспоминал: «По окончании школы я был уверен, что должен стать химиком и никем другим! Химия мне представлялась наукой из наук». Николай хотел поступить на химический факультет Киевского политехнического института, но не смог, так как он не закончил профшколу, дающую законченное среднее образование</a:t>
            </a:r>
            <a:endParaRPr sz="2100"/>
          </a:p>
        </p:txBody>
      </p:sp>
      <p:sp>
        <p:nvSpPr>
          <p:cNvPr id="90" name="Google Shape;90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314" y="-64887"/>
            <a:ext cx="9374650" cy="527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1750" y="-114796"/>
            <a:ext cx="9615750" cy="540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5275" y="-92750"/>
            <a:ext cx="9514750" cy="523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17726" cy="32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4920544" y="1208998"/>
            <a:ext cx="43209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В 1947 году вышел сборник рассказов — «Весёлые рассказы». Широкую популярность завоевали и его повести для подростков «Весёлая семейка» (1949), «Дневник Коли Синицына» (1950), «Витя Малеев в школе и дома» (1951). В 1952 году Николай Носов получил Сталинскую премию третьей степени за написание повести «Витя Малеев в школе и дома». В 1954 году по этой повести был снят детский художественный фильм «Два друга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750" y="0"/>
            <a:ext cx="9215750" cy="532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