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059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5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04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68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9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600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5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82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572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26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45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4C7A-9909-4729-BB84-9686F1538FB7}" type="datetimeFigureOut">
              <a:rPr lang="ru-RU" smtClean="0"/>
              <a:t>31.03.2025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4B4E1-6897-49A2-9CC8-D4BBEC532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103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PC\Desktop\сн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29" y="2366"/>
            <a:ext cx="9273367" cy="695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366"/>
            <a:ext cx="54875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№19»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Вологды.</a:t>
            </a:r>
          </a:p>
          <a:p>
            <a:r>
              <a:rPr lang="ru-RU" dirty="0"/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368" y="3352055"/>
            <a:ext cx="2105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u="sng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Проект</a:t>
            </a:r>
            <a:endParaRPr lang="ru-RU" sz="4800" u="sng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9610" y="4423102"/>
            <a:ext cx="9163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«Неделя 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зимних 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забав</a:t>
            </a:r>
          </a:p>
          <a:p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     со </a:t>
            </a: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Снеговиком</a:t>
            </a:r>
            <a:r>
              <a:rPr lang="ru-RU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» </a:t>
            </a:r>
          </a:p>
          <a:p>
            <a:r>
              <a:rPr lang="ru-RU" sz="3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                                                   </a:t>
            </a:r>
            <a:endParaRPr lang="ru-RU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PC\Desktop\с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754"/>
            <a:ext cx="9144001" cy="68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Users\PC\Desktop\э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0" b="5636"/>
          <a:stretch/>
        </p:blipFill>
        <p:spPr bwMode="auto">
          <a:xfrm>
            <a:off x="179512" y="266948"/>
            <a:ext cx="3232752" cy="313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Users\PC\Desktop\э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8" b="13677"/>
          <a:stretch/>
        </p:blipFill>
        <p:spPr bwMode="auto">
          <a:xfrm>
            <a:off x="3635897" y="438578"/>
            <a:ext cx="2448272" cy="29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Users\PC\Desktop\э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19230"/>
            <a:ext cx="2465623" cy="328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Users\PC\Desktop\э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9166"/>
            <a:ext cx="2465623" cy="251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Users\PC\Desktop\сн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29773" r="7126" b="23433"/>
          <a:stretch/>
        </p:blipFill>
        <p:spPr bwMode="auto">
          <a:xfrm>
            <a:off x="2837206" y="4005064"/>
            <a:ext cx="3468247" cy="240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25004" y="3589565"/>
            <a:ext cx="324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Коллективная </a:t>
            </a:r>
            <a:r>
              <a:rPr lang="ru-RU" sz="24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работа:</a:t>
            </a:r>
            <a:endParaRPr lang="ru-RU" sz="24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«Сундучок Снеговика»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12264" y="36115"/>
            <a:ext cx="3896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Лепка: «Озорные </a:t>
            </a:r>
            <a:r>
              <a:rPr lang="ru-RU" sz="2400" b="1" dirty="0" err="1">
                <a:solidFill>
                  <a:srgbClr val="7030A0"/>
                </a:solidFill>
                <a:latin typeface="Monotype Corsiva" panose="03010101010201010101" pitchFamily="66" charset="0"/>
              </a:rPr>
              <a:t>снеговички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6741" y="2885863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Рисование: </a:t>
            </a:r>
          </a:p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«Мой друг – снеговик»</a:t>
            </a:r>
          </a:p>
        </p:txBody>
      </p:sp>
    </p:spTree>
    <p:extLst>
      <p:ext uri="{BB962C8B-B14F-4D97-AF65-F5344CB8AC3E}">
        <p14:creationId xmlns:p14="http://schemas.microsoft.com/office/powerpoint/2010/main" val="670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Users\PC\Desktop\с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" y="11382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Users\PC\Desktop\э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3" y="116632"/>
            <a:ext cx="4104456" cy="248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Users\PC\Desktop\э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4" b="29901"/>
          <a:stretch/>
        </p:blipFill>
        <p:spPr bwMode="auto">
          <a:xfrm>
            <a:off x="107504" y="116632"/>
            <a:ext cx="4039097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Users\PC\Desktop\э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1"/>
          <a:stretch/>
        </p:blipFill>
        <p:spPr bwMode="auto">
          <a:xfrm>
            <a:off x="3263029" y="3085395"/>
            <a:ext cx="2592288" cy="31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Users\PC\Desktop\э1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8"/>
          <a:stretch/>
        </p:blipFill>
        <p:spPr bwMode="auto">
          <a:xfrm>
            <a:off x="6228183" y="3153620"/>
            <a:ext cx="2608353" cy="27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07" y="2601778"/>
            <a:ext cx="9307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Сюжетно – ролевая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игра:  «Новогоднее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путешествие на поезде к Деду </a:t>
            </a:r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Морозу»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6253113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Игра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:  «Заморожу»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3" y="6068447"/>
            <a:ext cx="29158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Немного потанцуем…</a:t>
            </a:r>
          </a:p>
        </p:txBody>
      </p:sp>
    </p:spTree>
    <p:extLst>
      <p:ext uri="{BB962C8B-B14F-4D97-AF65-F5344CB8AC3E}">
        <p14:creationId xmlns:p14="http://schemas.microsoft.com/office/powerpoint/2010/main" val="38097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PC\Desktop\дипло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17" y="15326"/>
            <a:ext cx="9148688" cy="68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PC\Desktop\с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584680" cy="344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PC\Desktop\сн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92896"/>
            <a:ext cx="2326062" cy="3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Users\PC\Desktop\сн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0" b="29640"/>
          <a:stretch/>
        </p:blipFill>
        <p:spPr bwMode="auto">
          <a:xfrm>
            <a:off x="3289936" y="116632"/>
            <a:ext cx="2543982" cy="197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Users\PC\Desktop\сн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3" b="35125"/>
          <a:stretch/>
        </p:blipFill>
        <p:spPr bwMode="auto">
          <a:xfrm>
            <a:off x="4427984" y="1789924"/>
            <a:ext cx="2560750" cy="196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Users\PC\Desktop\сн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492896"/>
            <a:ext cx="2357585" cy="41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37084" y="4763315"/>
            <a:ext cx="18727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Лепим </a:t>
            </a:r>
            <a:endParaRPr lang="ru-RU" sz="24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снеговика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970565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Наблюдение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за работой трактора, который </a:t>
            </a:r>
            <a:endParaRPr lang="ru-RU" sz="24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убирает 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снег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08359" y="332656"/>
            <a:ext cx="3427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Чистим </a:t>
            </a:r>
            <a:r>
              <a:rPr lang="ru-RU" sz="24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дорожки от снега</a:t>
            </a:r>
          </a:p>
        </p:txBody>
      </p:sp>
    </p:spTree>
    <p:extLst>
      <p:ext uri="{BB962C8B-B14F-4D97-AF65-F5344CB8AC3E}">
        <p14:creationId xmlns:p14="http://schemas.microsoft.com/office/powerpoint/2010/main" val="419188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PC\Desktop\дипло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78"/>
            <a:ext cx="9175733" cy="68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Users\PC\Desktop\о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03" y="188640"/>
            <a:ext cx="2801313" cy="49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PC\Desktop\о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b="7420"/>
          <a:stretch/>
        </p:blipFill>
        <p:spPr bwMode="auto">
          <a:xfrm>
            <a:off x="2699792" y="1916832"/>
            <a:ext cx="2751117" cy="43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PC\Desktop\о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99226" y="1174510"/>
            <a:ext cx="4666731" cy="26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543" y="404664"/>
            <a:ext cx="2062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Разучиваем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стишки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6298809"/>
            <a:ext cx="46179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Рассматриваем картинки</a:t>
            </a:r>
          </a:p>
        </p:txBody>
      </p:sp>
    </p:spTree>
    <p:extLst>
      <p:ext uri="{BB962C8B-B14F-4D97-AF65-F5344CB8AC3E}">
        <p14:creationId xmlns:p14="http://schemas.microsoft.com/office/powerpoint/2010/main" val="8947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PC\Desktop\дипло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124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 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познавательный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</a:t>
            </a:r>
            <a:r>
              <a:rPr lang="ru-RU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06 - 10 декабря 2021 года.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4482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endParaRPr lang="ru-RU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группы раннего возраста № 5 «Теремок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воспитатель Бокарева Е.Н., младший воспитатель Нестерова Г.Н.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9788" y="3140968"/>
            <a:ext cx="66144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endParaRPr lang="ru-RU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творческой,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двигательной и познавательной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активности  детей  через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их представлений  о  зиме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221088"/>
            <a:ext cx="66144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углубить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  о  зиме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эмоционально воспринимать содержание сказок,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укреплять здоровье детей через подвижные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прогулке;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творческую активность детей при формировании  образа снеговика;</a:t>
            </a:r>
          </a:p>
          <a:p>
            <a:pPr marL="285750" lvl="0" indent="-285750" algn="just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коммуникативных качеств.</a:t>
            </a:r>
          </a:p>
        </p:txBody>
      </p:sp>
    </p:spTree>
    <p:extLst>
      <p:ext uri="{BB962C8B-B14F-4D97-AF65-F5344CB8AC3E}">
        <p14:creationId xmlns:p14="http://schemas.microsoft.com/office/powerpoint/2010/main" val="26696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s\PC\Desktop\с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70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496944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</a:t>
            </a:r>
            <a:endParaRPr lang="ru-RU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Актуальность данного проекта в том, что он позволяет в условиях зимней недели расширить, обогатить, систематизировать и творчески применить знания детей о зиме, о добром помощнике Деда Мороза - снеговике. В 2-3 года ребенок лучше воспринимает полученную информацию, если задействованы все органы чувств, если он сможет не только увидеть, но и  поиграть, сделать что-то своими руками. Кроме того  – это прекрасная возможность уделить большее внимание физическому развитию детей, провести время на улице с пользой для здоровья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Главный герой проекта – это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СНЕГОВИК,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приходит к ребятам 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ости.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Тематическая неделя: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Понедельник: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дня:  «Снеговик пришел к нам в гости».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Вторник: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дня: «Снеговик – главный помощник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Деда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Мороза».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дня: «Как снеговик носик потерял».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Четверг: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дня:  «Снежные чудеса».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Пятница: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дня:  «Волшебный зимний сундучок».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6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Users\PC\Desktop\дипло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18" y="0"/>
            <a:ext cx="914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780928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проектом: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темы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по данной теме.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цели и разбивка на веер задач.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наглядных материалов по теме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художественных произведений (сказок, стихов,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демонстрационного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37216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Users\PC\Desktop\дипло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" y="0"/>
            <a:ext cx="91393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6618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этап: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Перспективное  планирование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-  тема дня:  «Снеговик пришел к нам в гости». </a:t>
            </a:r>
            <a:endParaRPr lang="ru-RU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я половина дня: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«Оденем куклу Катю на прогулку» (дается понятие об изменении одежды по сезону).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Морозные деньки».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снегом на дорожках, в воздухе, на деревьях и постройках.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«Из пушистого снежка лепим мы снеговика…».</a:t>
            </a:r>
          </a:p>
          <a:p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я половина дня: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Сюрпризный момент: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фото со снеговиком.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 Снежинка».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896498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- тема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дня: «Снеговик – главный помощник Деда Мороза».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я половина дня: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детьми: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Добрый Дедушка Мороз».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птицами у кормушки.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 пушистого снежка лепим мы снеговика…»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я половина дня: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«Такие разные снеговики».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худ. литературы: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Сутеев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«Снеговик-почтовик».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Разучивание стихотворения: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«Елка».</a:t>
            </a:r>
          </a:p>
        </p:txBody>
      </p:sp>
    </p:spTree>
    <p:extLst>
      <p:ext uri="{BB962C8B-B14F-4D97-AF65-F5344CB8AC3E}">
        <p14:creationId xmlns:p14="http://schemas.microsoft.com/office/powerpoint/2010/main" val="38746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PC\Desktop\диплом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7" y="13500"/>
            <a:ext cx="9151609" cy="684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73069"/>
            <a:ext cx="73448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- тема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дня: «Как снеговик носик потерял». 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я половина дня: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иллюстраций, тематического альбома: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«Зима».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«Озорные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березой.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«Быстрые ножки».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я половина дня: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Театрализация: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«Как снеговик носик искал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стихов: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«Елка», «Снежинка».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35391"/>
            <a:ext cx="62646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дня:  «Снежные чудеса».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я половина дня: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стихов: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«Снеговик», «Белый снег пушистый в воздухе кружится… «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- ролевая игра: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«Новогоднее путешествие на поезде к Деду Морозу».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«Заморожу». </a:t>
            </a: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я половина дня: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«Ой, мороз, мороз», «Уж ты, зимушка – зима», «Сидит, сидит зайка».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«Мой друг – снеговик».</a:t>
            </a:r>
          </a:p>
        </p:txBody>
      </p:sp>
    </p:spTree>
    <p:extLst>
      <p:ext uri="{BB962C8B-B14F-4D97-AF65-F5344CB8AC3E}">
        <p14:creationId xmlns:p14="http://schemas.microsoft.com/office/powerpoint/2010/main" val="25183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PC\Desktop\дипло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36338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 - тема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дня:  «Волшебный зимний сундучок».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1 - я половина дня</a:t>
            </a: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Коллективная работа с детьми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ватных дисков «Сундучок снеговика».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ранее разучиваемых стихов: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«Елка», «Снежинка», «Снеговик».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Прогулка: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работой трактора, который убирает снег.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Ловишка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«Из пушистого снежка… «. 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я половина дня: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спектакль: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сундучок».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этап:</a:t>
            </a:r>
            <a:endParaRPr lang="ru-RU" b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Пополнение учебного материала новыми стихами,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 снеговике.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Изготовление  зимнего трона для игр и забав.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выставки детских работ « Озорные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Оформление выставки рисунков «Мой друг – снеговик».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8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Users\PC\Desktop\диплом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5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0608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</a:t>
            </a:r>
            <a:endParaRPr lang="ru-RU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детей о зиме.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 связной речи, обогащение детского словаря.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творческих способностей, памяти, посредством запоминания стихотворений о снеговике, снежинке, елочке.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8071" y="3237649"/>
            <a:ext cx="38064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</a:t>
            </a:r>
            <a:r>
              <a:rPr lang="ru-RU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работ: «Озорные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снеговички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(лепка).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рисунков «Мой друг – снеговик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Аппликация из ватных дисков «Сундучок Снеговика».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«Мой друг – снеговик» (фото каждого ребенка со снеговиком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размещено в родительском сообществе.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Users\PC\Desktop\сн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90"/>
            <a:ext cx="9144000" cy="684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Users\PC\Desktop\э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5"/>
          <a:stretch/>
        </p:blipFill>
        <p:spPr bwMode="auto">
          <a:xfrm>
            <a:off x="6191696" y="188640"/>
            <a:ext cx="2773692" cy="40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Users\PC\Desktop\э4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30" b="24246"/>
          <a:stretch/>
        </p:blipFill>
        <p:spPr bwMode="auto">
          <a:xfrm>
            <a:off x="3077418" y="3436594"/>
            <a:ext cx="2989165" cy="307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Users\PC\Desktop\э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" t="17488" r="-268" b="20291"/>
          <a:stretch/>
        </p:blipFill>
        <p:spPr bwMode="auto">
          <a:xfrm>
            <a:off x="179512" y="188640"/>
            <a:ext cx="2581379" cy="285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56597" y="344416"/>
            <a:ext cx="3335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Фото – приложение</a:t>
            </a:r>
          </a:p>
          <a:p>
            <a:endParaRPr lang="ru-RU" sz="32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Фото </a:t>
            </a: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со Снеговиком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3139" y="4252413"/>
            <a:ext cx="34308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Подвижные игры: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r>
              <a:rPr lang="ru-RU" sz="3200" b="1" dirty="0" smtClean="0">
                <a:latin typeface="Monotype Corsiva" panose="03010101010201010101" pitchFamily="66" charset="0"/>
              </a:rPr>
              <a:t>     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 err="1">
                <a:solidFill>
                  <a:srgbClr val="C00000"/>
                </a:solidFill>
                <a:latin typeface="Monotype Corsiva" panose="03010101010201010101" pitchFamily="66" charset="0"/>
              </a:rPr>
              <a:t>Ловишка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», </a:t>
            </a:r>
            <a:endParaRPr lang="ru-RU" sz="3200" b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Из пушистого </a:t>
            </a:r>
            <a:r>
              <a:rPr lang="ru-RU" sz="32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снежка  лепим  мы   снеговика</a:t>
            </a:r>
            <a:r>
              <a:rPr lang="ru-RU" sz="3200" b="1" dirty="0">
                <a:solidFill>
                  <a:srgbClr val="C00000"/>
                </a:solidFill>
                <a:latin typeface="Monotype Corsiva" panose="03010101010201010101" pitchFamily="66" charset="0"/>
              </a:rPr>
              <a:t>…»</a:t>
            </a:r>
          </a:p>
        </p:txBody>
      </p:sp>
    </p:spTree>
    <p:extLst>
      <p:ext uri="{BB962C8B-B14F-4D97-AF65-F5344CB8AC3E}">
        <p14:creationId xmlns:p14="http://schemas.microsoft.com/office/powerpoint/2010/main" val="1164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815</Words>
  <Application>Microsoft Office PowerPoint</Application>
  <PresentationFormat>Экран (4:3)</PresentationFormat>
  <Paragraphs>137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79315</cp:lastModifiedBy>
  <cp:revision>25</cp:revision>
  <dcterms:created xsi:type="dcterms:W3CDTF">2021-12-15T07:10:52Z</dcterms:created>
  <dcterms:modified xsi:type="dcterms:W3CDTF">2025-03-31T06:49:14Z</dcterms:modified>
</cp:coreProperties>
</file>