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0" r:id="rId4"/>
    <p:sldId id="256" r:id="rId5"/>
    <p:sldId id="259" r:id="rId6"/>
    <p:sldId id="263" r:id="rId7"/>
    <p:sldId id="261" r:id="rId8"/>
    <p:sldId id="262" r:id="rId9"/>
    <p:sldId id="268" r:id="rId10"/>
    <p:sldId id="258" r:id="rId11"/>
    <p:sldId id="267" r:id="rId12"/>
    <p:sldId id="265" r:id="rId13"/>
    <p:sldId id="266" r:id="rId14"/>
    <p:sldId id="272" r:id="rId15"/>
    <p:sldId id="274" r:id="rId16"/>
    <p:sldId id="273" r:id="rId17"/>
    <p:sldId id="275" r:id="rId18"/>
    <p:sldId id="276" r:id="rId19"/>
    <p:sldId id="270" r:id="rId20"/>
    <p:sldId id="269" r:id="rId21"/>
    <p:sldId id="271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7114-302D-4C04-98F8-151D1307E05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F22-823F-484B-9043-C02341EFE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72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7114-302D-4C04-98F8-151D1307E05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F22-823F-484B-9043-C02341EFE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1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7114-302D-4C04-98F8-151D1307E05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F22-823F-484B-9043-C02341EFE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1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7114-302D-4C04-98F8-151D1307E05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F22-823F-484B-9043-C02341EFE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24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7114-302D-4C04-98F8-151D1307E05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F22-823F-484B-9043-C02341EFE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4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7114-302D-4C04-98F8-151D1307E05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F22-823F-484B-9043-C02341EFE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9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7114-302D-4C04-98F8-151D1307E05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F22-823F-484B-9043-C02341EFE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3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7114-302D-4C04-98F8-151D1307E05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F22-823F-484B-9043-C02341EFE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1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7114-302D-4C04-98F8-151D1307E05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F22-823F-484B-9043-C02341EFE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3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7114-302D-4C04-98F8-151D1307E05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F22-823F-484B-9043-C02341EFE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6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7114-302D-4C04-98F8-151D1307E05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5F22-823F-484B-9043-C02341EFE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4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4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7114-302D-4C04-98F8-151D1307E05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65F22-823F-484B-9043-C02341EFE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3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go.html?href=https://ru.wikipedia.org/wiki/%D0%93%D0%BE%D1%80%D0%BE%D0%B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reka\Desktop\пит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38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 Город </a:t>
            </a:r>
            <a:r>
              <a:rPr lang="ru-RU" b="1" dirty="0"/>
              <a:t>– памятник под открытым небом. </a:t>
            </a:r>
            <a:r>
              <a:rPr lang="ru-RU" dirty="0"/>
              <a:t>Наш город очень красив: дворцы, дома, храмы, театры, музеи, парки, проспекты, набережные, скульптуры. Все они не похожи друг на друга, настолько сказочные и красивые, что СПб часто называют музеем под открытым небом.</a:t>
            </a:r>
          </a:p>
        </p:txBody>
      </p:sp>
    </p:spTree>
    <p:extLst>
      <p:ext uri="{BB962C8B-B14F-4D97-AF65-F5344CB8AC3E}">
        <p14:creationId xmlns:p14="http://schemas.microsoft.com/office/powerpoint/2010/main" val="17397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reka\Desktop\пет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reka\Desktop\кун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0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reka\Desktop\храм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Михайловский дворец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Михайловский </a:t>
            </a:r>
            <a:r>
              <a:rPr lang="ru-RU" dirty="0"/>
              <a:t>дворец в Санкт-Петербурге – один из шедевров архитектуры, созданный в Российской империи Карлом Росси. Здание выделяется даже на фоне невероятного художественного наследия гениального зодчего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Достоинства </a:t>
            </a:r>
            <a:r>
              <a:rPr lang="ru-RU" dirty="0"/>
              <a:t>дворца были оценены еще современниками. Чтобы полюбоваться этим великолепным сооружением в 1825 г. из Англии прибыл знаменитый британский ученый и политик граф Джордж </a:t>
            </a:r>
            <a:r>
              <a:rPr lang="ru-RU" dirty="0" err="1"/>
              <a:t>Гренвиль</a:t>
            </a:r>
            <a:r>
              <a:rPr lang="ru-RU" dirty="0"/>
              <a:t>. Грандиозное сооружение в стиле ампир потрясло англичанина: он заявил, что Михайловский дворец является архитектурным триумфом и лучшим зданием Европы.</a:t>
            </a:r>
          </a:p>
        </p:txBody>
      </p:sp>
    </p:spTree>
    <p:extLst>
      <p:ext uri="{BB962C8B-B14F-4D97-AF65-F5344CB8AC3E}">
        <p14:creationId xmlns:p14="http://schemas.microsoft.com/office/powerpoint/2010/main" val="5524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стория Михайловского двор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3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ихайловский дворец ноч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2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усский музей в Михайловском дворц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20803"/>
            <a:ext cx="5715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Русский музей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None/>
            </a:pPr>
            <a:endParaRPr lang="ru-RU" b="1" dirty="0"/>
          </a:p>
          <a:p>
            <a:pPr marL="0" indent="0" fontAlgn="base">
              <a:buNone/>
            </a:pPr>
            <a:r>
              <a:rPr lang="ru-RU" dirty="0" smtClean="0"/>
              <a:t>  Идея </a:t>
            </a:r>
            <a:r>
              <a:rPr lang="ru-RU" dirty="0"/>
              <a:t>о создании в Михайловском дворце музея принадлежит выдающемуся государственному деятелю конца XIX-начала XX в. С.Ю. Витте. Николай II поддержал задумку своего министра.</a:t>
            </a:r>
          </a:p>
          <a:p>
            <a:pPr marL="0" indent="0" fontAlgn="base">
              <a:buNone/>
            </a:pPr>
            <a:r>
              <a:rPr lang="ru-RU" dirty="0" smtClean="0"/>
              <a:t>   Музейные </a:t>
            </a:r>
            <a:r>
              <a:rPr lang="ru-RU" dirty="0"/>
              <a:t>экспозиции создавались таким образом, чтобы органично вписать их в интерьеры дворца.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7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усский музей в Михайловском дворц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" y="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get-pdb/2301590/7d399ea6-adc1-4f99-a04d-e5f0e2218f7e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04476"/>
            <a:ext cx="4572000" cy="405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0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Михайловский замок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Михайловский </a:t>
            </a:r>
            <a:r>
              <a:rPr lang="ru-RU" dirty="0"/>
              <a:t>(Инженерный) замок — историческая достопримечательность в центре Санкт-Петербурга. Замок был построен при императоре Павле I и являлся его резиденцией. Этот период продлился совсем недолго, всего 40 дней. В настоящее время Михайловский замок является филиалом Государственного Русского музея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До </a:t>
            </a:r>
            <a:r>
              <a:rPr lang="ru-RU" dirty="0"/>
              <a:t>постройки замка на этом месте находился деревянный дворец, именуемый Летним. Император Павел I велел снести старое здание и возвести на его месте новое каменное строение. Проектирование замка началось в 1784 году, а освящена резиденция была только через 16 лет, 8 (20) ноября 1800 года. Проект постройки выполнил известный архитектор Баженов, который уже занимался постройкой усадьбы Царицыно в Москве. В дальнейшем проект был переработан придворным архитектором императора Павла — </a:t>
            </a:r>
            <a:r>
              <a:rPr lang="ru-RU" dirty="0" err="1"/>
              <a:t>Винченцо</a:t>
            </a:r>
            <a:r>
              <a:rPr lang="ru-RU" dirty="0"/>
              <a:t> Бренной.</a:t>
            </a:r>
          </a:p>
        </p:txBody>
      </p:sp>
    </p:spTree>
    <p:extLst>
      <p:ext uri="{BB962C8B-B14F-4D97-AF65-F5344CB8AC3E}">
        <p14:creationId xmlns:p14="http://schemas.microsoft.com/office/powerpoint/2010/main" val="5890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/>
              <a:t>Санкт-Петербург был заложен Петром І (16)27 мая 1703 года.</a:t>
            </a:r>
          </a:p>
          <a:p>
            <a:pPr marL="0" indent="0">
              <a:buNone/>
            </a:pPr>
            <a:r>
              <a:rPr lang="ru-RU" dirty="0"/>
              <a:t>Царю нужна была крепость и новая </a:t>
            </a:r>
            <a:r>
              <a:rPr lang="ru-RU" dirty="0" smtClean="0"/>
              <a:t>столица.</a:t>
            </a:r>
            <a:r>
              <a:rPr lang="ru-RU" dirty="0"/>
              <a:t> </a:t>
            </a:r>
            <a:r>
              <a:rPr lang="ru-RU" i="1" dirty="0" smtClean="0"/>
              <a:t>(Столица</a:t>
            </a:r>
            <a:r>
              <a:rPr lang="ru-RU" i="1" dirty="0"/>
              <a:t> — официальный главный </a:t>
            </a:r>
            <a:r>
              <a:rPr lang="ru-RU" i="1" dirty="0">
                <a:hlinkClick r:id="rId2"/>
              </a:rPr>
              <a:t>город</a:t>
            </a:r>
            <a:r>
              <a:rPr lang="ru-RU" i="1" dirty="0"/>
              <a:t> государства). </a:t>
            </a:r>
            <a:r>
              <a:rPr lang="ru-RU" dirty="0"/>
              <a:t>Собственными руками Пётр сделал чертёж новой крепости. Она была названа по заложенной там церкви апостолов Петра и Павла Петропавловской. Это было первое строение новой столицы. Символом и хранителем города считается ангел, застывший на шпиле Петропавловской крепости.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8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reka\Desktop\м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00" y="29934"/>
            <a:ext cx="9178699" cy="699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8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reka\Desktop\м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3" y="1"/>
            <a:ext cx="4196289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Церковный фаса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42227"/>
            <a:ext cx="4320480" cy="373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Парадная лестни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82" y="3933056"/>
            <a:ext cx="39594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8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reka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50" y="0"/>
            <a:ext cx="91526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560840" cy="2794322"/>
          </a:xfrm>
        </p:spPr>
        <p:txBody>
          <a:bodyPr>
            <a:noAutofit/>
          </a:bodyPr>
          <a:lstStyle/>
          <a:p>
            <a:r>
              <a:rPr lang="ru-RU" sz="4800" dirty="0"/>
              <a:t>27 мая </a:t>
            </a:r>
            <a:r>
              <a:rPr lang="ru-RU" sz="4800" dirty="0" smtClean="0"/>
              <a:t>Санкт-Петербургу  </a:t>
            </a:r>
            <a:r>
              <a:rPr lang="ru-RU" sz="4800" dirty="0"/>
              <a:t>исполнится 317 лет</a:t>
            </a:r>
            <a:br>
              <a:rPr lang="ru-RU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670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7170" name="Picture 2" descr="https://ds03.infourok.ru/uploads/ex/0a2e/00059bf5-e533ac60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4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Музыка Р.М.Глиэра, слова О.А.Чупрова - Эталонная запись гимна Санкт-Петербурга_(Inkompmusic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5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reka\Desktop\3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8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reka\Desktop\1 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1" y="0"/>
            <a:ext cx="915789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35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    Город-порт</a:t>
            </a:r>
            <a:r>
              <a:rPr lang="ru-RU" b="1" dirty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- </a:t>
            </a:r>
            <a:r>
              <a:rPr lang="ru-RU" dirty="0"/>
              <a:t>Столица получила своё название и свой герб. На красном щите державный скипетр и два якоря – морской и речной. Ведь Санкт-Петербург – город-порт.</a:t>
            </a:r>
          </a:p>
          <a:p>
            <a:pPr marL="0" indent="0">
              <a:buNone/>
            </a:pPr>
            <a:r>
              <a:rPr lang="ru-RU" dirty="0"/>
              <a:t>- 5 ноября 1704 года на левом берегу Невы заложили Адмиралтейство – верфь</a:t>
            </a:r>
          </a:p>
          <a:p>
            <a:pPr marL="0" indent="0">
              <a:buNone/>
            </a:pPr>
            <a:r>
              <a:rPr lang="ru-RU" i="1" dirty="0" smtClean="0"/>
              <a:t> (Место</a:t>
            </a:r>
            <a:r>
              <a:rPr lang="ru-RU" i="1" dirty="0"/>
              <a:t>, где строят корабли)</a:t>
            </a:r>
            <a:r>
              <a:rPr lang="ru-RU" dirty="0"/>
              <a:t>, которая спустя 7 лет была увенчана башней со шпилем и</a:t>
            </a:r>
          </a:p>
        </p:txBody>
      </p:sp>
    </p:spTree>
    <p:extLst>
      <p:ext uri="{BB962C8B-B14F-4D97-AF65-F5344CB8AC3E}">
        <p14:creationId xmlns:p14="http://schemas.microsoft.com/office/powerpoint/2010/main" val="17987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reka\Desktop\гер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2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reka\Desktop\4 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797"/>
            <a:ext cx="4644008" cy="301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reka\Desktop\2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702027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ereka\Desktop\1 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2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reka\Desktop\пите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Наш город  три раза менял свое название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382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362</Words>
  <Application>Microsoft Office PowerPoint</Application>
  <PresentationFormat>Экран (4:3)</PresentationFormat>
  <Paragraphs>20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Михайловский дворец</vt:lpstr>
      <vt:lpstr>Презентация PowerPoint</vt:lpstr>
      <vt:lpstr>Презентация PowerPoint</vt:lpstr>
      <vt:lpstr>Русский музей </vt:lpstr>
      <vt:lpstr>Презентация PowerPoint</vt:lpstr>
      <vt:lpstr>Михайловский замок</vt:lpstr>
      <vt:lpstr>Презентация PowerPoint</vt:lpstr>
      <vt:lpstr>Презентация PowerPoint</vt:lpstr>
      <vt:lpstr>27 мая Санкт-Петербургу  исполнится 317 лет 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2020-05-17T16:55:46Z</dcterms:created>
  <dcterms:modified xsi:type="dcterms:W3CDTF">2020-05-18T06:44:33Z</dcterms:modified>
</cp:coreProperties>
</file>