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</p:sldMasterIdLst>
  <p:sldIdLst>
    <p:sldId id="271" r:id="rId8"/>
    <p:sldId id="257" r:id="rId9"/>
    <p:sldId id="263" r:id="rId10"/>
    <p:sldId id="258" r:id="rId11"/>
    <p:sldId id="259" r:id="rId12"/>
    <p:sldId id="260" r:id="rId13"/>
    <p:sldId id="273" r:id="rId14"/>
    <p:sldId id="274" r:id="rId15"/>
    <p:sldId id="275" r:id="rId16"/>
    <p:sldId id="276" r:id="rId17"/>
    <p:sldId id="278" r:id="rId18"/>
    <p:sldId id="280" r:id="rId19"/>
    <p:sldId id="268" r:id="rId20"/>
    <p:sldId id="267" r:id="rId21"/>
    <p:sldId id="262" r:id="rId22"/>
    <p:sldId id="269" r:id="rId23"/>
    <p:sldId id="281" r:id="rId24"/>
    <p:sldId id="270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05459-591C-47D5-9633-CD60C69F80A1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F6880-6215-430A-A2F0-4E71485E716D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2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868F-363E-4CD6-9436-D00C67E127F6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E8C7-AA88-48D4-BEED-2E485F53EDAF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0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2AB87-A8A6-43E7-9135-DAB1876024B1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8A49C-44FF-49FF-93E1-66B63AE9E894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561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7345632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222448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4151749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32942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6384124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2262976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5938886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1717648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5A572-E655-4976-B3CC-1E707810FCD5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B7CC4-4355-4AA8-ADE7-F710D23B1E44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765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06245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7999661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2036681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6943731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3941851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77245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2690724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3786108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0298587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972825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4D85-4131-46F1-B16C-C4292913F967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06FBB-3DB5-4768-BC80-02563DB6AA4D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01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7617965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0008481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193085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6519068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8105558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6388061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3209462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0211655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5553194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095616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EEE2-84F4-4125-B706-11EEB00113AD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E7BB9-B3AC-4673-9D68-61C43FDE0B28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83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5445321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000626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3046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143054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2963575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4128436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1969822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6841135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8064693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1622620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959D3-D839-4F08-A15B-591BF5F61C0F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57713-2AFB-4039-BEB7-FA04133D2058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931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2238601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9805236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9065958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6609689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000159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0440404"/>
      </p:ext>
    </p:extLst>
  </p:cSld>
  <p:clrMapOvr>
    <a:masterClrMapping/>
  </p:clrMapOvr>
  <p:transition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284071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7813622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81681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9971039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45202-506D-4705-A67C-B8CB7EA50DA7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3EDB2-6EC6-4520-BFF1-2A71DD9BE17E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181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9951466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206896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4683153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507840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2549464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5327475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337127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D038-D0BB-4C16-928D-F2AD8A1DCA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B33B2-ED61-49BD-8716-F1685D94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535141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7AA9-6BB0-4AA4-8067-93FF0C901C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04E09-E6FF-4A08-817E-458B52C22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8235866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25CC-3B80-4FFE-B444-30150DC9D78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DB67B-935A-4A54-8D27-5EC6DEC58C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5817298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C841-5BCA-477E-9026-A4CC75123861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32777-F3B4-4023-9B23-E80F47692C12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529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83C2-7A2C-4338-84D1-FE77F13FC6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96406-6AF3-4F08-8989-448B80C1E4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2068667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F8427-F84F-478C-AA8A-1780DD3961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461F-C977-49A3-94E5-321A3FF53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4602795"/>
      </p:ext>
    </p:extLst>
  </p:cSld>
  <p:clrMapOvr>
    <a:masterClrMapping/>
  </p:clrMapOvr>
  <p:transition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D30-D59E-45B9-974E-F10B772039E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8FA99-401B-4121-8E6B-4088FBF412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508618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69B0-87C9-4BF6-A6B7-74A89F36FE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34D19-1FED-4426-895C-B5814DC38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9503069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B408-B930-4A62-8A00-5589E9D819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FE748-842B-4834-87F2-0EB52EDBB1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2062735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3A9E0-740B-4990-BF4B-D27AD198A4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AE2C-E9E4-4B98-95B7-1938518C75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9594638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DEA23-4EE4-4E5D-AF08-CB7F81B6F1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6EFEF-5F24-41E0-A6CA-2848CBC128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3333018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7CC-46B2-44F1-8D87-9241E9D061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AE1CC-48A2-47B8-8087-41919A754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0249167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81BBB-DFD4-4D5D-A8D9-9F60F77CB369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188AB-6061-4908-8164-412DDF626CC0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57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BB09C-A382-4AE1-BC5A-982CBAD24B2F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787F-D918-4554-A388-28340A02135F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8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78000"/>
                <a:satMod val="220000"/>
                <a:alpha val="19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9D264C-A99B-49A7-A85F-EA6FFA4A8F33}" type="datetimeFigureOut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24.02.2025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1AFC61-4D50-4FB4-84CD-DA2282F70348}" type="slidenum">
              <a:rPr lang="ru-RU">
                <a:solidFill>
                  <a:srgbClr val="FFF3A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3A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5169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5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77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31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58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A8CADB-9489-4F2C-B4F5-ADF3178A0E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5CE38A-77D3-45FB-8E28-AF400E7D5BA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16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15.nnm.ru/e/9/2/8/8/59a55ca482c245da4f81e7741d2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5357813" y="3000375"/>
            <a:ext cx="3786187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467544" y="1069334"/>
            <a:ext cx="64807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5079206"/>
            <a:ext cx="4552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>
                    <a:lumMod val="50000"/>
                  </a:srgbClr>
                </a:solidFill>
              </a:rPr>
              <a:t>Учитель: </a:t>
            </a:r>
            <a:r>
              <a:rPr lang="ru-RU" b="1" dirty="0" err="1" smtClean="0">
                <a:solidFill>
                  <a:srgbClr val="C00000">
                    <a:lumMod val="50000"/>
                  </a:srgbClr>
                </a:solidFill>
              </a:rPr>
              <a:t>Фильчукова</a:t>
            </a:r>
            <a:r>
              <a:rPr lang="ru-RU" b="1" dirty="0" smtClean="0">
                <a:solidFill>
                  <a:srgbClr val="C00000">
                    <a:lumMod val="50000"/>
                  </a:srgbClr>
                </a:solidFill>
              </a:rPr>
              <a:t> Вера Ивановна.</a:t>
            </a:r>
            <a:endParaRPr lang="ru-RU" b="1" dirty="0">
              <a:solidFill>
                <a:srgbClr val="C00000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54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95536" y="692696"/>
            <a:ext cx="4572000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</a:rPr>
              <a:t>Михаил Зощенко участвовал в Первой мировой войне, и к 1916 году уже был произведен в чин штабс-капитана. Он был награжден множество </a:t>
            </a:r>
            <a:r>
              <a:rPr lang="ru-RU" sz="2400" b="1" dirty="0" smtClean="0">
                <a:solidFill>
                  <a:prstClr val="black"/>
                </a:solidFill>
              </a:rPr>
              <a:t>орденов. На </a:t>
            </a:r>
            <a:r>
              <a:rPr lang="ru-RU" sz="2400" b="1" dirty="0">
                <a:solidFill>
                  <a:prstClr val="black"/>
                </a:solidFill>
              </a:rPr>
              <a:t>фото: Михаил Зощенко на фронте.</a:t>
            </a:r>
          </a:p>
        </p:txBody>
      </p:sp>
      <p:pic>
        <p:nvPicPr>
          <p:cNvPr id="8195" name="Picture 2" descr="Михаил Зощенко на фронте"/>
          <p:cNvPicPr>
            <a:picLocks noChangeAspect="1" noChangeArrowheads="1"/>
          </p:cNvPicPr>
          <p:nvPr/>
        </p:nvPicPr>
        <p:blipFill>
          <a:blip r:embed="rId2" cstate="print"/>
          <a:srcRect l="6765" r="5290" b="4001"/>
          <a:stretch>
            <a:fillRect/>
          </a:stretch>
        </p:blipFill>
        <p:spPr bwMode="auto">
          <a:xfrm>
            <a:off x="5220072" y="851477"/>
            <a:ext cx="3393775" cy="571849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7066259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4356100" y="260350"/>
            <a:ext cx="4572000" cy="4156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</a:rPr>
              <a:t>В начале 20-х годов Зощенко, чтобы заработать на жизнь перепробовал множество разных профессий. Он был сапожником, столяром, плотником, актером, инструктором по кролиководству и куроводству, служил в милиции, был секретарем суда, служил в уголовном розыске.</a:t>
            </a:r>
          </a:p>
        </p:txBody>
      </p:sp>
      <p:pic>
        <p:nvPicPr>
          <p:cNvPr id="10243" name="Picture 2" descr="Писатель Михаил Михайлович Зощен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3502025" cy="4752975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5" name="Picture 5" descr="Михаил Зощенко - Леля и Минька обложка книги"/>
          <p:cNvPicPr>
            <a:picLocks noChangeAspect="1" noChangeArrowheads="1"/>
          </p:cNvPicPr>
          <p:nvPr/>
        </p:nvPicPr>
        <p:blipFill>
          <a:blip r:embed="rId3"/>
          <a:srcRect b="8837"/>
          <a:stretch>
            <a:fillRect/>
          </a:stretch>
        </p:blipFill>
        <p:spPr bwMode="auto">
          <a:xfrm>
            <a:off x="5795963" y="4581525"/>
            <a:ext cx="1512887" cy="2130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9673977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http://irecommend.ru/sites/default/files/product-images/17392/sam_15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500438"/>
            <a:ext cx="1944687" cy="315436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2" name="Picture 4" descr="http://ifolderlinks.ru/files/imagecache/700x/U10321/12/26/Mihail_Zoshchenko_-_Veselaya_igra_(Audiokniga)_a0557936e378fa038ce0b06b8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500438"/>
            <a:ext cx="3168650" cy="316865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http://static.ozone.ru/multimedia/books_covers/c300/1000484981.jpg"/>
          <p:cNvPicPr>
            <a:picLocks noChangeAspect="1" noChangeArrowheads="1"/>
          </p:cNvPicPr>
          <p:nvPr/>
        </p:nvPicPr>
        <p:blipFill>
          <a:blip r:embed="rId4"/>
          <a:srcRect l="15120" r="16841"/>
          <a:stretch>
            <a:fillRect/>
          </a:stretch>
        </p:blipFill>
        <p:spPr bwMode="auto">
          <a:xfrm>
            <a:off x="6659563" y="188913"/>
            <a:ext cx="1873250" cy="2751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4" name="Picture 6" descr="Книга: Рассказы для детей - Михаил Зощенко. Моя первая библиотека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98950" y="188913"/>
            <a:ext cx="2101850" cy="273526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6" name="Picture 8" descr="Иллюстрация № 2 к книге &quot;Рассказы для детей&quot;, фотография, изображение, картин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213" y="3500438"/>
            <a:ext cx="2360612" cy="314801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3671888" cy="23082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</a:rPr>
              <a:t>17 февраля 1939 года в Кремле М. И. Калинин вручил писателю Михаилу Зощенко орден Трудового Красного Знамени. </a:t>
            </a:r>
          </a:p>
        </p:txBody>
      </p:sp>
    </p:spTree>
    <p:extLst>
      <p:ext uri="{BB962C8B-B14F-4D97-AF65-F5344CB8AC3E}">
        <p14:creationId xmlns:p14="http://schemas.microsoft.com/office/powerpoint/2010/main" val="2082538887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548680"/>
            <a:ext cx="3923928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Умер 22 июля 1958 г., но его не разрешили похоронить в Ленинграде. Он  похоронен в Сестрорецке. </a:t>
            </a:r>
            <a:endParaRPr lang="ru-RU" sz="36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41991" name="Picture 7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392488" cy="5976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5606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831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9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ряд – золотушный (ребенок);</a:t>
            </a:r>
          </a:p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ряд – пастилка; церемонится.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9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2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723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5907088" cy="158273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было интересно-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было не все понятно-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желтая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Было тяжело- </a:t>
            </a:r>
            <a:r>
              <a:rPr lang="ru-RU" sz="28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 </a:t>
            </a:r>
            <a:endParaRPr lang="ru-RU" sz="2800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08720"/>
            <a:ext cx="3168352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87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655109"/>
              </p:ext>
            </p:extLst>
          </p:nvPr>
        </p:nvGraphicFramePr>
        <p:xfrm>
          <a:off x="539552" y="1052736"/>
          <a:ext cx="9299376" cy="4486656"/>
        </p:xfrm>
        <a:graphic>
          <a:graphicData uri="http://schemas.openxmlformats.org/drawingml/2006/table">
            <a:tbl>
              <a:tblPr/>
              <a:tblGrid>
                <a:gridCol w="9299376"/>
              </a:tblGrid>
              <a:tr h="42484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Поговорим?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Поговорим!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А знаете о чём?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 чём?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 разном и о прочем. О том, что хорошо, и хорошо не очень. Поговорим?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3200" i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Поговорим!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i="1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Нам будет интересно!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0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36166"/>
              </p:ext>
            </p:extLst>
          </p:nvPr>
        </p:nvGraphicFramePr>
        <p:xfrm>
          <a:off x="457200" y="908720"/>
          <a:ext cx="8229600" cy="3530600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31774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ряд-«</a:t>
                      </a:r>
                      <a:r>
                        <a:rPr lang="ru-RU" sz="4000" dirty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 водоёма растёт ёлка, у ёлки колкая иголка</a:t>
                      </a:r>
                      <a:r>
                        <a:rPr lang="ru-RU" sz="40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 smtClean="0">
                        <a:solidFill>
                          <a:srgbClr val="333333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40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ряд- «У ежа и ёлки иголки колки».</a:t>
                      </a:r>
                      <a:endParaRPr lang="ru-RU" sz="4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9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48072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2093"/>
            <a:ext cx="244827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2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72728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ель урока.</a:t>
            </a:r>
          </a:p>
          <a:p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Познакомиться с произведением, сделать анализ и определить главную мысль.</a:t>
            </a:r>
            <a:endParaRPr lang="ru-RU" sz="28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9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0891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Вспомнить  биографию Зощенко.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Провести словарную работу, выяснить значение непонятных слов.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Познакомиться с произведением.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-Проанализировать произведение и понять его основную мысль.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читься пересказывать рассказ «Ёлка».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Еленга\Desktop\М.Зощен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517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chnosti.net/photos/2263/12830707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268413"/>
            <a:ext cx="3495675" cy="5238750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250825" y="188913"/>
            <a:ext cx="4572000" cy="3046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7030A0"/>
                </a:solidFill>
              </a:rPr>
              <a:t> Михаил Зощенко </a:t>
            </a:r>
            <a:r>
              <a:rPr lang="ru-RU" sz="2400" b="1" dirty="0">
                <a:solidFill>
                  <a:prstClr val="black"/>
                </a:solidFill>
              </a:rPr>
              <a:t>родился в небогатой многодетной дворянской семье в Петербурге. Отец — Михаил Иванович Зощенко (1857-1907), художник, входил в Товарищество передвижных художественных выставок. </a:t>
            </a:r>
          </a:p>
        </p:txBody>
      </p:sp>
    </p:spTree>
    <p:extLst>
      <p:ext uri="{BB962C8B-B14F-4D97-AF65-F5344CB8AC3E}">
        <p14:creationId xmlns:p14="http://schemas.microsoft.com/office/powerpoint/2010/main" val="22916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684213" y="188913"/>
            <a:ext cx="8135937" cy="19383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</a:rPr>
              <a:t>Мать — Елена Осиповна (Иосифовна) Зощенко, урожденная Сурина (1875-1920) - играла в любительском театре, писала небольшие рассказы. Всего в семье было 8 детей (один из них умер в младенчестве).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               На фото: </a:t>
            </a:r>
            <a:r>
              <a:rPr lang="ru-RU" sz="2400" b="1" dirty="0" err="1">
                <a:solidFill>
                  <a:prstClr val="black"/>
                </a:solidFill>
              </a:rPr>
              <a:t>Михиал</a:t>
            </a:r>
            <a:r>
              <a:rPr lang="ru-RU" sz="2400" b="1" dirty="0">
                <a:solidFill>
                  <a:prstClr val="black"/>
                </a:solidFill>
              </a:rPr>
              <a:t> Зощенко с сестрами.</a:t>
            </a:r>
          </a:p>
        </p:txBody>
      </p:sp>
      <p:pic>
        <p:nvPicPr>
          <p:cNvPr id="4099" name="Picture 4" descr="Михиал Зощенко с сестрами"/>
          <p:cNvPicPr>
            <a:picLocks noChangeAspect="1" noChangeArrowheads="1"/>
          </p:cNvPicPr>
          <p:nvPr/>
        </p:nvPicPr>
        <p:blipFill>
          <a:blip r:embed="rId2" cstate="print"/>
          <a:srcRect l="8890" t="8763" r="15653" b="10613"/>
          <a:stretch>
            <a:fillRect/>
          </a:stretch>
        </p:blipFill>
        <p:spPr bwMode="auto">
          <a:xfrm>
            <a:off x="2699792" y="2276872"/>
            <a:ext cx="3240360" cy="439009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1" name="Picture 5" descr="Иллюстрация № 8 к книге &quot;Рассказы для детей&quot;, фотография, изображение, картинка"/>
          <p:cNvPicPr>
            <a:picLocks noChangeAspect="1" noChangeArrowheads="1"/>
          </p:cNvPicPr>
          <p:nvPr/>
        </p:nvPicPr>
        <p:blipFill>
          <a:blip r:embed="rId3"/>
          <a:srcRect l="8673" t="9450" r="7076" b="4320"/>
          <a:stretch>
            <a:fillRect/>
          </a:stretch>
        </p:blipFill>
        <p:spPr bwMode="auto">
          <a:xfrm>
            <a:off x="323850" y="3644900"/>
            <a:ext cx="2057400" cy="280828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3" name="Picture 7" descr="Иллюстрация № 11 к книге &quot;Рассказы для детей&quot;, фотография, изображение, картинка"/>
          <p:cNvPicPr>
            <a:picLocks noChangeAspect="1" noChangeArrowheads="1"/>
          </p:cNvPicPr>
          <p:nvPr/>
        </p:nvPicPr>
        <p:blipFill>
          <a:blip r:embed="rId4"/>
          <a:srcRect l="5906"/>
          <a:stretch>
            <a:fillRect/>
          </a:stretch>
        </p:blipFill>
        <p:spPr bwMode="auto">
          <a:xfrm>
            <a:off x="6281738" y="3500438"/>
            <a:ext cx="2611437" cy="208121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031455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21">
      <a:dk1>
        <a:srgbClr val="934B21"/>
      </a:dk1>
      <a:lt1>
        <a:sysClr val="window" lastClr="FFFFFF"/>
      </a:lt1>
      <a:dk2>
        <a:srgbClr val="FFE599"/>
      </a:dk2>
      <a:lt2>
        <a:srgbClr val="FFF3AB"/>
      </a:lt2>
      <a:accent1>
        <a:srgbClr val="53548A"/>
      </a:accent1>
      <a:accent2>
        <a:srgbClr val="438086"/>
      </a:accent2>
      <a:accent3>
        <a:srgbClr val="A04DA3"/>
      </a:accent3>
      <a:accent4>
        <a:srgbClr val="C00000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305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Тема1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было интересно- зеленая было не все понятно- желтая Было тяжело- красная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2025-02-16T13:38:30Z</dcterms:created>
  <dcterms:modified xsi:type="dcterms:W3CDTF">2025-02-24T09:35:59Z</dcterms:modified>
</cp:coreProperties>
</file>