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61" r:id="rId4"/>
    <p:sldId id="262" r:id="rId5"/>
    <p:sldId id="260" r:id="rId6"/>
    <p:sldId id="257" r:id="rId7"/>
    <p:sldId id="276" r:id="rId8"/>
    <p:sldId id="259" r:id="rId9"/>
    <p:sldId id="278" r:id="rId10"/>
    <p:sldId id="275" r:id="rId11"/>
    <p:sldId id="279" r:id="rId12"/>
    <p:sldId id="263" r:id="rId13"/>
    <p:sldId id="280" r:id="rId14"/>
    <p:sldId id="266" r:id="rId15"/>
    <p:sldId id="281" r:id="rId16"/>
    <p:sldId id="267" r:id="rId17"/>
    <p:sldId id="282" r:id="rId18"/>
    <p:sldId id="268" r:id="rId19"/>
    <p:sldId id="283" r:id="rId20"/>
    <p:sldId id="269" r:id="rId21"/>
    <p:sldId id="284" r:id="rId22"/>
    <p:sldId id="285" r:id="rId23"/>
    <p:sldId id="270" r:id="rId24"/>
    <p:sldId id="27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8F7F7AA4-E2DB-40E6-9732-86C01E569445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8CE8B5B-F3DC-463A-9B2D-E714E7B3D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7AA4-E2DB-40E6-9732-86C01E569445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8B5B-F3DC-463A-9B2D-E714E7B3D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7AA4-E2DB-40E6-9732-86C01E569445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8B5B-F3DC-463A-9B2D-E714E7B3D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7AA4-E2DB-40E6-9732-86C01E569445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8B5B-F3DC-463A-9B2D-E714E7B3D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7AA4-E2DB-40E6-9732-86C01E569445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8B5B-F3DC-463A-9B2D-E714E7B3D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7AA4-E2DB-40E6-9732-86C01E569445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8B5B-F3DC-463A-9B2D-E714E7B3D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7F7AA4-E2DB-40E6-9732-86C01E569445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CE8B5B-F3DC-463A-9B2D-E714E7B3D3F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8F7F7AA4-E2DB-40E6-9732-86C01E569445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A8CE8B5B-F3DC-463A-9B2D-E714E7B3D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7AA4-E2DB-40E6-9732-86C01E569445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8B5B-F3DC-463A-9B2D-E714E7B3D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7AA4-E2DB-40E6-9732-86C01E569445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8B5B-F3DC-463A-9B2D-E714E7B3D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7AA4-E2DB-40E6-9732-86C01E569445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8B5B-F3DC-463A-9B2D-E714E7B3D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F7F7AA4-E2DB-40E6-9732-86C01E569445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8CE8B5B-F3DC-463A-9B2D-E714E7B3D3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3965" y="4776238"/>
            <a:ext cx="8751298" cy="154143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424456"/>
                </a:solidFill>
              </a:rPr>
              <a:t>МАСТЕР-КЛАСС</a:t>
            </a:r>
            <a:r>
              <a:rPr lang="ru-RU" sz="3200" dirty="0">
                <a:solidFill>
                  <a:srgbClr val="424456"/>
                </a:solidFill>
              </a:rPr>
              <a:t/>
            </a:r>
            <a:br>
              <a:rPr lang="ru-RU" sz="3200" dirty="0">
                <a:solidFill>
                  <a:srgbClr val="424456"/>
                </a:solidFill>
              </a:rPr>
            </a:br>
            <a:r>
              <a:rPr lang="ru-RU" sz="2800" b="1" dirty="0">
                <a:solidFill>
                  <a:srgbClr val="424456"/>
                </a:solidFill>
              </a:rPr>
              <a:t>«</a:t>
            </a:r>
            <a:r>
              <a:rPr lang="ru-RU" sz="2800" b="1">
                <a:solidFill>
                  <a:srgbClr val="424456"/>
                </a:solidFill>
              </a:rPr>
              <a:t>Стилизация </a:t>
            </a:r>
            <a:r>
              <a:rPr lang="ru-RU" sz="2800" b="1" smtClean="0">
                <a:solidFill>
                  <a:srgbClr val="424456"/>
                </a:solidFill>
              </a:rPr>
              <a:t>в </a:t>
            </a:r>
            <a:r>
              <a:rPr lang="ru-RU" sz="2800" b="1" dirty="0">
                <a:solidFill>
                  <a:srgbClr val="424456"/>
                </a:solidFill>
              </a:rPr>
              <a:t>технике рельеф»</a:t>
            </a:r>
            <a:endParaRPr lang="ru-RU" sz="2800" dirty="0">
              <a:solidFill>
                <a:srgbClr val="42445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Преподаватель ОДШИ №2 г. Оха </a:t>
            </a:r>
          </a:p>
          <a:p>
            <a:r>
              <a:rPr lang="ru-RU" sz="2400" dirty="0" smtClean="0"/>
              <a:t>Костров Никита А</a:t>
            </a:r>
            <a:r>
              <a:rPr lang="ru-RU" dirty="0" smtClean="0"/>
              <a:t>ндреевич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7281" y="640080"/>
            <a:ext cx="10432472" cy="18089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/>
              <a:t>ПРОГРАММА </a:t>
            </a:r>
            <a:br>
              <a:rPr lang="ru-RU" sz="1200" dirty="0" smtClean="0"/>
            </a:br>
            <a:r>
              <a:rPr lang="ru-RU" sz="1200" dirty="0" smtClean="0"/>
              <a:t>ДОПОЛНИТЕЛЬНЫЕ</a:t>
            </a:r>
            <a:r>
              <a:rPr lang="ru-RU" sz="1200" b="1" dirty="0" smtClean="0"/>
              <a:t> </a:t>
            </a:r>
            <a:r>
              <a:rPr lang="ru-RU" sz="1200" dirty="0" smtClean="0"/>
              <a:t>ПРЕДПРОФЕССИОНАЛЬНЫЕ</a:t>
            </a:r>
            <a:r>
              <a:rPr lang="ru-RU" sz="1200" b="1" dirty="0" smtClean="0"/>
              <a:t> </a:t>
            </a:r>
            <a:r>
              <a:rPr lang="ru-RU" sz="1200" dirty="0" smtClean="0"/>
              <a:t>ОБЩЕОБРАЗОВАТЕЛЬНЫЕ</a:t>
            </a:r>
            <a:r>
              <a:rPr lang="ru-RU" sz="1200" b="1" dirty="0" smtClean="0"/>
              <a:t> </a:t>
            </a:r>
            <a:r>
              <a:rPr lang="ru-RU" sz="1200" dirty="0" smtClean="0"/>
              <a:t>ПРОГРАММЫ</a:t>
            </a:r>
            <a:r>
              <a:rPr lang="ru-RU" sz="1200" b="1" dirty="0" smtClean="0"/>
              <a:t> </a:t>
            </a:r>
            <a:r>
              <a:rPr lang="ru-RU" sz="1200" dirty="0" smtClean="0"/>
              <a:t>В</a:t>
            </a:r>
            <a:r>
              <a:rPr lang="ru-RU" sz="1200" b="1" dirty="0" smtClean="0"/>
              <a:t> </a:t>
            </a:r>
            <a:r>
              <a:rPr lang="ru-RU" sz="1200" dirty="0" smtClean="0"/>
              <a:t>ОБЛАСТИ</a:t>
            </a:r>
            <a:r>
              <a:rPr lang="ru-RU" sz="1200" b="1" dirty="0" smtClean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ИЗОБРАЗИТЕЛЬНОГО</a:t>
            </a:r>
            <a:r>
              <a:rPr lang="ru-RU" sz="1200" b="1" dirty="0" smtClean="0"/>
              <a:t> </a:t>
            </a:r>
            <a:r>
              <a:rPr lang="ru-RU" sz="1200" dirty="0" smtClean="0"/>
              <a:t>ИСКУССТВА  «ЖИВОПИСЬ» СРОК ОБУЧЕНИЯ 8 ЛЕТ,  УЧЕБНЫЙ ПРЕДМЕТ  «ЛЕПКА»</a:t>
            </a:r>
            <a:r>
              <a:rPr lang="ru-RU" sz="1200" b="1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009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62152"/>
            <a:ext cx="9601196" cy="1167180"/>
          </a:xfrm>
        </p:spPr>
        <p:txBody>
          <a:bodyPr>
            <a:noAutofit/>
          </a:bodyPr>
          <a:lstStyle/>
          <a:p>
            <a:r>
              <a:rPr lang="ru-RU" sz="3200" dirty="0"/>
              <a:t> </a:t>
            </a:r>
            <a:r>
              <a:rPr lang="ru-RU" sz="3200" dirty="0" smtClean="0"/>
              <a:t>3. Обрезаем по размерам плинт </a:t>
            </a:r>
            <a:r>
              <a:rPr lang="ru-RU" sz="3200" dirty="0"/>
              <a:t>12х12 см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9" name="Picture 3" descr="E:\фото мастер класс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35" y="1196027"/>
            <a:ext cx="5329019" cy="539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8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389" y="835572"/>
            <a:ext cx="9601196" cy="1042357"/>
          </a:xfrm>
        </p:spPr>
        <p:txBody>
          <a:bodyPr>
            <a:noAutofit/>
          </a:bodyPr>
          <a:lstStyle/>
          <a:p>
            <a:r>
              <a:rPr lang="ru-RU" sz="3200" dirty="0" smtClean="0"/>
              <a:t>4. </a:t>
            </a:r>
            <a:r>
              <a:rPr lang="ru-RU" sz="3200" dirty="0"/>
              <a:t>Раскатываем глину для стилизованной рыбы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" name="Picture 4" descr="C:\Users\ODSHI_01\Desktop\8. Костров Н.А\лепка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3" y="1405793"/>
            <a:ext cx="5152662" cy="51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896" y="725214"/>
            <a:ext cx="10124702" cy="99322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5</a:t>
            </a:r>
            <a:r>
              <a:rPr lang="ru-RU" sz="2800" dirty="0" smtClean="0"/>
              <a:t>. На раскатанной глине рисуем рыбу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2" name="Picture 3" descr="E:\фото мастер класс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17" y="1246582"/>
            <a:ext cx="5292555" cy="535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752" y="570016"/>
            <a:ext cx="8862846" cy="89064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6. Вырезаем стеком на глине силуэт рыбы</a:t>
            </a:r>
            <a:endParaRPr lang="ru-RU" sz="2800" dirty="0"/>
          </a:p>
        </p:txBody>
      </p:sp>
      <p:pic>
        <p:nvPicPr>
          <p:cNvPr id="14" name="Picture 3" descr="C:\Users\ODSHI_01\Desktop\8. Костров Н.А\лепка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00" y="1348463"/>
            <a:ext cx="5367647" cy="536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378" y="1143000"/>
            <a:ext cx="10028621" cy="106984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7. Делаем насечки на глине для лучшего склеивания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123" name="Picture 3" descr="C:\Users\ODSHI_01\Desktop\8. Костров Н.А\лепка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03" y="1536033"/>
            <a:ext cx="5144655" cy="514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579" y="581892"/>
            <a:ext cx="9571420" cy="12944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8. Смачиваем поверхность с насечками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1" name="Picture 2" descr="C:\Users\ODSHI_01\Desktop\8. Костров Н.А\лепка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193" y="1416666"/>
            <a:ext cx="5192156" cy="51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270" y="676894"/>
            <a:ext cx="9886730" cy="12944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9. Берем ранее вырезанный «плинт»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147" name="Picture 3" descr="C:\Users\ODSHI_01\Desktop\8. Костров Н.А\лепка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79" y="1484639"/>
            <a:ext cx="5287158" cy="528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665018"/>
            <a:ext cx="11176000" cy="7006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10. </a:t>
            </a:r>
            <a:r>
              <a:rPr lang="ru-RU" sz="3200" dirty="0"/>
              <a:t>П</a:t>
            </a:r>
            <a:r>
              <a:rPr lang="ru-RU" sz="3200" dirty="0" smtClean="0"/>
              <a:t>одготавливаем для склеивания (смачиваем глину)</a:t>
            </a:r>
            <a:endParaRPr lang="ru-RU" sz="3200" dirty="0"/>
          </a:p>
        </p:txBody>
      </p:sp>
      <p:pic>
        <p:nvPicPr>
          <p:cNvPr id="12" name="Picture 2" descr="C:\Users\ODSHI_01\Desktop\8. Костров Н.А\лепка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361" y="1340069"/>
            <a:ext cx="5289345" cy="528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61257"/>
            <a:ext cx="11176000" cy="20425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11. Приклеиваем вырезанную рыбу на основу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7171" name="Picture 3" descr="C:\Users\ODSHI_01\Desktop\8. Костров Н.А\лепка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83" y="1418897"/>
            <a:ext cx="5328926" cy="53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37506"/>
            <a:ext cx="9398000" cy="14131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12. Подготавливаем поверхность для фактуры</a:t>
            </a:r>
            <a:endParaRPr lang="ru-RU" sz="3200" dirty="0"/>
          </a:p>
        </p:txBody>
      </p:sp>
      <p:pic>
        <p:nvPicPr>
          <p:cNvPr id="11" name="Picture 2" descr="C:\Users\ODSHI_01\Desktop\8. Костров Н.А\лепка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51" y="1330036"/>
            <a:ext cx="5394036" cy="53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464" y="1236503"/>
            <a:ext cx="9601196" cy="1182847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5" t="8814" r="4577" b="56086"/>
          <a:stretch/>
        </p:blipFill>
        <p:spPr bwMode="auto">
          <a:xfrm>
            <a:off x="8238093" y="2021489"/>
            <a:ext cx="2173409" cy="198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0282" y="1034737"/>
            <a:ext cx="6017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 год обучения (простые рельефы)</a:t>
            </a:r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2" name="Picture 4" descr="E: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62" y="2048662"/>
            <a:ext cx="1953279" cy="1953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image-27-03-23-10-4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90" y="2048662"/>
            <a:ext cx="1872839" cy="1980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2" t="58895" r="3115" b="6295"/>
          <a:stretch/>
        </p:blipFill>
        <p:spPr bwMode="auto">
          <a:xfrm>
            <a:off x="8238094" y="4325638"/>
            <a:ext cx="2242726" cy="183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E:\image-01-11-22-05-05-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83" y="2048663"/>
            <a:ext cx="2029382" cy="1953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14" y="4176965"/>
            <a:ext cx="1950379" cy="198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28" y="4176965"/>
            <a:ext cx="1954491" cy="198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79" y="4241088"/>
            <a:ext cx="1867050" cy="185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549682" y="1686203"/>
            <a:ext cx="11642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 четверть</a:t>
            </a:r>
            <a:endParaRPr lang="ru-RU" sz="4000" b="1" dirty="0" smtClean="0"/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32100" y="1686202"/>
            <a:ext cx="14007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2</a:t>
            </a:r>
            <a:r>
              <a:rPr lang="ru-RU" sz="1400" b="1" dirty="0"/>
              <a:t> </a:t>
            </a:r>
            <a:r>
              <a:rPr lang="ru-RU" sz="1400" b="1" dirty="0" smtClean="0"/>
              <a:t>четверть</a:t>
            </a:r>
            <a:endParaRPr lang="ru-RU" sz="4000" b="1" dirty="0" smtClean="0"/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82145" y="1727234"/>
            <a:ext cx="13332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3</a:t>
            </a:r>
            <a:r>
              <a:rPr lang="ru-RU" sz="1400" b="1" dirty="0" smtClean="0"/>
              <a:t> четверть</a:t>
            </a:r>
            <a:endParaRPr lang="ru-RU" sz="4000" b="1" dirty="0" smtClean="0"/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672290" y="1685408"/>
            <a:ext cx="13570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4</a:t>
            </a:r>
            <a:r>
              <a:rPr lang="ru-RU" sz="1400" b="1" dirty="0" smtClean="0"/>
              <a:t> четверть</a:t>
            </a:r>
            <a:endParaRPr lang="ru-RU" sz="4000" b="1" dirty="0" smtClean="0"/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81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8738" y="427512"/>
            <a:ext cx="8425261" cy="149629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13. Наносим фактуру на рыбу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8195" name="Picture 3" descr="C:\Users\ODSHI_01\Desktop\8. Костров Н.А\лепка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22" y="1340392"/>
            <a:ext cx="5204886" cy="520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7241" y="380009"/>
            <a:ext cx="8136759" cy="157941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14. Приклеиваем детали рыбы</a:t>
            </a:r>
            <a:endParaRPr lang="ru-RU" sz="3200" dirty="0"/>
          </a:p>
        </p:txBody>
      </p:sp>
      <p:pic>
        <p:nvPicPr>
          <p:cNvPr id="11" name="Picture 2" descr="C:\Users\ODSHI_01\Desktop\8. Костров Н.А\лепка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38" y="1436960"/>
            <a:ext cx="5085278" cy="50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634" y="665018"/>
            <a:ext cx="7991365" cy="12706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15. Намечаем фактуру фона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9219" name="Picture 3" descr="C:\Users\ODSHI_01\Desktop\8. Костров Н.А\лепка\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35" y="1386136"/>
            <a:ext cx="5429662" cy="542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538" y="558140"/>
            <a:ext cx="8089462" cy="100987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16. </a:t>
            </a:r>
            <a:r>
              <a:rPr lang="ru-RU" sz="3200" dirty="0"/>
              <a:t>Наносим фактуру на </a:t>
            </a:r>
            <a:r>
              <a:rPr lang="ru-RU" sz="3200" dirty="0" smtClean="0"/>
              <a:t>основу </a:t>
            </a:r>
            <a:endParaRPr lang="ru-RU" sz="3200" dirty="0"/>
          </a:p>
        </p:txBody>
      </p:sp>
      <p:pic>
        <p:nvPicPr>
          <p:cNvPr id="11" name="Picture 2" descr="C:\Users\ODSHI_01\Desktop\8. Костров Н.А\лепка\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71" y="1385668"/>
            <a:ext cx="5334661" cy="533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8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982133"/>
            <a:ext cx="10148453" cy="810807"/>
          </a:xfrm>
        </p:spPr>
        <p:txBody>
          <a:bodyPr>
            <a:noAutofit/>
          </a:bodyPr>
          <a:lstStyle/>
          <a:p>
            <a:r>
              <a:rPr lang="ru-RU" sz="3200" dirty="0" smtClean="0"/>
              <a:t>Готовый рельеф керамической стилизованной рыбы </a:t>
            </a:r>
            <a:endParaRPr lang="ru-RU" sz="3200" dirty="0"/>
          </a:p>
        </p:txBody>
      </p:sp>
      <p:pic>
        <p:nvPicPr>
          <p:cNvPr id="11268" name="Picture 4" descr="C:\Users\ODSHI_01\Desktop\8. Костров Н.А\лепка\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8183" r="8799" b="6883"/>
          <a:stretch/>
        </p:blipFill>
        <p:spPr bwMode="auto">
          <a:xfrm>
            <a:off x="3554680" y="1923800"/>
            <a:ext cx="4603668" cy="462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350" y="1236502"/>
            <a:ext cx="9601196" cy="1182847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2760" y="2371792"/>
            <a:ext cx="6958062" cy="138669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0351" y="999053"/>
            <a:ext cx="807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 год обучения (малая пластика и рельефы)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50" y="2446701"/>
            <a:ext cx="1764265" cy="174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50" y="4291101"/>
            <a:ext cx="1764265" cy="1775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57" y="2446701"/>
            <a:ext cx="1725870" cy="174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58" y="4291102"/>
            <a:ext cx="1725869" cy="171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46" y="2446701"/>
            <a:ext cx="2533303" cy="174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46" y="4291100"/>
            <a:ext cx="2533303" cy="1733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92" y="2446701"/>
            <a:ext cx="1716758" cy="17495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168" y="4291100"/>
            <a:ext cx="1716882" cy="171688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564649" y="2011232"/>
            <a:ext cx="12410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 четверть</a:t>
            </a:r>
            <a:endParaRPr lang="ru-RU" sz="4000" b="1" dirty="0" smtClean="0"/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92872" y="2011231"/>
            <a:ext cx="13016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2</a:t>
            </a:r>
            <a:r>
              <a:rPr lang="ru-RU" sz="1400" b="1" dirty="0" smtClean="0"/>
              <a:t> четверть</a:t>
            </a:r>
            <a:endParaRPr lang="ru-RU" sz="4000" b="1" dirty="0" smtClean="0"/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63365" y="2039283"/>
            <a:ext cx="12797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3</a:t>
            </a:r>
            <a:r>
              <a:rPr lang="ru-RU" sz="1400" b="1" dirty="0" smtClean="0"/>
              <a:t> четверть</a:t>
            </a:r>
            <a:endParaRPr lang="ru-RU" sz="4000" b="1" dirty="0" smtClean="0"/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725121" y="2039283"/>
            <a:ext cx="13016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4 четверть</a:t>
            </a:r>
            <a:endParaRPr lang="ru-RU" sz="4000" b="1" dirty="0" smtClean="0"/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14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464" y="1236503"/>
            <a:ext cx="9601196" cy="1182847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6624" y="2976547"/>
            <a:ext cx="6958062" cy="138669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0645" y="999053"/>
            <a:ext cx="11055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3 год обучения (рельефы, малая пластика и объемные фигуры)</a:t>
            </a:r>
          </a:p>
          <a:p>
            <a:endParaRPr lang="ru-RU" sz="3600" dirty="0"/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t="6385" r="66529" b="53614"/>
          <a:stretch/>
        </p:blipFill>
        <p:spPr bwMode="auto">
          <a:xfrm>
            <a:off x="9000699" y="2306472"/>
            <a:ext cx="1726441" cy="165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47998" r="67804" b="9889"/>
          <a:stretch/>
        </p:blipFill>
        <p:spPr bwMode="auto">
          <a:xfrm>
            <a:off x="9088346" y="4176578"/>
            <a:ext cx="1638794" cy="1528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23" y="2296578"/>
            <a:ext cx="1335058" cy="209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79" y="2313721"/>
            <a:ext cx="3423072" cy="3366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76" y="4556771"/>
            <a:ext cx="721390" cy="92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29" y="3996799"/>
            <a:ext cx="1567096" cy="1560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761184" y="1827926"/>
            <a:ext cx="13016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 четверть</a:t>
            </a:r>
            <a:endParaRPr lang="ru-RU" sz="4000" b="1" dirty="0" smtClean="0"/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0439" y="1806996"/>
            <a:ext cx="13016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2</a:t>
            </a:r>
            <a:r>
              <a:rPr lang="ru-RU" sz="1400" b="1" dirty="0" smtClean="0"/>
              <a:t> четверть</a:t>
            </a:r>
            <a:endParaRPr lang="ru-RU" sz="4000" b="1" dirty="0" smtClean="0"/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85684" y="1834574"/>
            <a:ext cx="13016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3</a:t>
            </a:r>
            <a:r>
              <a:rPr lang="ru-RU" sz="1400" b="1" dirty="0" smtClean="0"/>
              <a:t> четверть</a:t>
            </a:r>
            <a:endParaRPr lang="ru-RU" sz="4000" b="1" dirty="0" smtClean="0"/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178263" y="1827925"/>
            <a:ext cx="13016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4 четверть</a:t>
            </a:r>
            <a:endParaRPr lang="ru-RU" sz="4000" b="1" dirty="0" smtClean="0"/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5" t="32859" r="33930" b="33857"/>
          <a:stretch/>
        </p:blipFill>
        <p:spPr>
          <a:xfrm>
            <a:off x="1566177" y="2313721"/>
            <a:ext cx="1548148" cy="1533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8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1" y="640080"/>
            <a:ext cx="10432472" cy="1808900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2873" y="2656799"/>
            <a:ext cx="10056880" cy="170738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E:\с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367892"/>
            <a:ext cx="3823873" cy="370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бурунду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40" y="1367892"/>
            <a:ext cx="3648759" cy="366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лис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098" y="1367892"/>
            <a:ext cx="3697159" cy="363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3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</a:t>
            </a:r>
            <a:br>
              <a:rPr lang="ru-RU" dirty="0" smtClean="0"/>
            </a:br>
            <a:r>
              <a:rPr lang="ru-RU" sz="2000" dirty="0" smtClean="0"/>
              <a:t>ВЫПОЛНИТЬ РЕЛЬЕФ </a:t>
            </a:r>
            <a:br>
              <a:rPr lang="ru-RU" sz="2000" dirty="0" smtClean="0"/>
            </a:br>
            <a:r>
              <a:rPr lang="ru-RU" sz="2000" dirty="0" smtClean="0"/>
              <a:t>«СТИЛИЗОВАННОЙ РЫБЫ»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  <a:latin typeface="+mj-lt"/>
              </a:rPr>
              <a:t>Познакомить с понятием рельеф 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  <a:latin typeface="+mj-lt"/>
              </a:rPr>
              <a:t>Развитие мелкой моторики при работе с глиной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  <a:latin typeface="+mj-lt"/>
              </a:rPr>
              <a:t>Познакомить с приемами использования стеки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  <a:latin typeface="+mj-lt"/>
              </a:rPr>
              <a:t>Освоение новых приемов в лепке (раскатывание, склеивание, нанесение фактур, работа стеками)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3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642" y="-23967"/>
            <a:ext cx="10774326" cy="442912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Материалы:</a:t>
            </a:r>
            <a:br>
              <a:rPr lang="ru-RU" sz="2800" b="1" dirty="0" smtClean="0"/>
            </a:br>
            <a:r>
              <a:rPr lang="ru-RU" sz="2800" b="1" dirty="0" smtClean="0"/>
              <a:t>-глина </a:t>
            </a:r>
            <a:br>
              <a:rPr lang="ru-RU" sz="2800" b="1" dirty="0" smtClean="0"/>
            </a:br>
            <a:r>
              <a:rPr lang="ru-RU" sz="2800" b="1" dirty="0" smtClean="0"/>
              <a:t>-вода </a:t>
            </a:r>
            <a:br>
              <a:rPr lang="ru-RU" sz="2800" b="1" dirty="0" smtClean="0"/>
            </a:br>
            <a:r>
              <a:rPr lang="ru-RU" sz="2800" b="1" dirty="0" smtClean="0"/>
              <a:t>-стеки</a:t>
            </a:r>
            <a:br>
              <a:rPr lang="ru-RU" sz="2800" b="1" dirty="0" smtClean="0"/>
            </a:br>
            <a:r>
              <a:rPr lang="ru-RU" sz="2800" b="1" dirty="0" smtClean="0"/>
              <a:t>-доска для глины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026" name="Picture 2" descr="C:\Users\ODSHI_01\Downloads\image-01-04-23-12-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97" y="2190596"/>
            <a:ext cx="6024305" cy="379029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6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4274" y="693683"/>
            <a:ext cx="8275044" cy="956405"/>
          </a:xfrm>
        </p:spPr>
        <p:txBody>
          <a:bodyPr>
            <a:noAutofit/>
          </a:bodyPr>
          <a:lstStyle/>
          <a:p>
            <a:r>
              <a:rPr lang="ru-RU" sz="3200" dirty="0" smtClean="0"/>
              <a:t>1</a:t>
            </a:r>
            <a:r>
              <a:rPr lang="ru-RU" sz="3200" dirty="0"/>
              <a:t>. </a:t>
            </a:r>
            <a:r>
              <a:rPr lang="ru-RU" sz="3200" dirty="0" smtClean="0"/>
              <a:t>Раскатываем </a:t>
            </a:r>
            <a:r>
              <a:rPr lang="ru-RU" sz="3200" dirty="0"/>
              <a:t>глину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9" name="Picture 5" descr="C:\Users\ODSHI_01\Desktop\8. Костров Н.А\лепк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74" y="1218892"/>
            <a:ext cx="5439104" cy="543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5328" y="520263"/>
            <a:ext cx="8153990" cy="110358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2</a:t>
            </a:r>
            <a:r>
              <a:rPr lang="ru-RU" sz="3200" dirty="0"/>
              <a:t>. </a:t>
            </a:r>
            <a:r>
              <a:rPr lang="ru-RU" sz="3200" dirty="0" smtClean="0"/>
              <a:t>Делаем основу «плинт»</a:t>
            </a:r>
            <a:endParaRPr lang="ru-RU" sz="3200" dirty="0"/>
          </a:p>
        </p:txBody>
      </p:sp>
      <p:pic>
        <p:nvPicPr>
          <p:cNvPr id="1028" name="Picture 4" descr="C:\Users\ODSHI_01\Desktop\8. Костров Н.А\лепка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28" y="1434659"/>
            <a:ext cx="5254989" cy="525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756</TotalTime>
  <Words>216</Words>
  <Application>Microsoft Office PowerPoint</Application>
  <PresentationFormat>Широкоэкранный</PresentationFormat>
  <Paragraphs>60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Georgia</vt:lpstr>
      <vt:lpstr>Trebuchet MS</vt:lpstr>
      <vt:lpstr>Wingdings 2</vt:lpstr>
      <vt:lpstr>Городская</vt:lpstr>
      <vt:lpstr>МАСТЕР-КЛАСС «Стилизация в технике рельеф»</vt:lpstr>
      <vt:lpstr> </vt:lpstr>
      <vt:lpstr> </vt:lpstr>
      <vt:lpstr> </vt:lpstr>
      <vt:lpstr> </vt:lpstr>
      <vt:lpstr>Цель  ВЫПОЛНИТЬ РЕЛЬЕФ  «СТИЛИЗОВАННОЙ РЫБЫ»</vt:lpstr>
      <vt:lpstr>Материалы: -глина  -вода  -стеки -доска для глины </vt:lpstr>
      <vt:lpstr>1. Раскатываем глину  </vt:lpstr>
      <vt:lpstr>2. Делаем основу «плинт»</vt:lpstr>
      <vt:lpstr> 3. Обрезаем по размерам плинт 12х12 см </vt:lpstr>
      <vt:lpstr>4. Раскатываем глину для стилизованной рыбы </vt:lpstr>
      <vt:lpstr> 5. На раскатанной глине рисуем рыбу </vt:lpstr>
      <vt:lpstr>6. Вырезаем стеком на глине силуэт рыбы</vt:lpstr>
      <vt:lpstr>7. Делаем насечки на глине для лучшего склеивания   </vt:lpstr>
      <vt:lpstr>8. Смачиваем поверхность с насечками </vt:lpstr>
      <vt:lpstr>9. Берем ранее вырезанный «плинт» </vt:lpstr>
      <vt:lpstr>10. Подготавливаем для склеивания (смачиваем глину)</vt:lpstr>
      <vt:lpstr>11. Приклеиваем вырезанную рыбу на основу </vt:lpstr>
      <vt:lpstr>12. Подготавливаем поверхность для фактуры</vt:lpstr>
      <vt:lpstr>13. Наносим фактуру на рыбу </vt:lpstr>
      <vt:lpstr>14. Приклеиваем детали рыбы</vt:lpstr>
      <vt:lpstr>15. Намечаем фактуру фона </vt:lpstr>
      <vt:lpstr>16. Наносим фактуру на основу </vt:lpstr>
      <vt:lpstr>Готовый рельеф керамической стилизованной рыбы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«Стилизация рыбы в технике рельеф»</dc:title>
  <dc:creator>Teacher2</dc:creator>
  <cp:lastModifiedBy>user</cp:lastModifiedBy>
  <cp:revision>55</cp:revision>
  <dcterms:created xsi:type="dcterms:W3CDTF">2023-03-03T00:54:11Z</dcterms:created>
  <dcterms:modified xsi:type="dcterms:W3CDTF">2025-03-16T10:41:48Z</dcterms:modified>
</cp:coreProperties>
</file>