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1"/>
  </p:notesMasterIdLst>
  <p:sldIdLst>
    <p:sldId id="257" r:id="rId2"/>
    <p:sldId id="258" r:id="rId3"/>
    <p:sldId id="282" r:id="rId4"/>
    <p:sldId id="298" r:id="rId5"/>
    <p:sldId id="296" r:id="rId6"/>
    <p:sldId id="295" r:id="rId7"/>
    <p:sldId id="259" r:id="rId8"/>
    <p:sldId id="260" r:id="rId9"/>
    <p:sldId id="261" r:id="rId10"/>
    <p:sldId id="264" r:id="rId11"/>
    <p:sldId id="265" r:id="rId12"/>
    <p:sldId id="266" r:id="rId13"/>
    <p:sldId id="270" r:id="rId14"/>
    <p:sldId id="307" r:id="rId15"/>
    <p:sldId id="318" r:id="rId16"/>
    <p:sldId id="311" r:id="rId17"/>
    <p:sldId id="320" r:id="rId18"/>
    <p:sldId id="313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9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D8B4B9-4A5A-4715-A29B-2D18D1689D13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59296753-5DE9-484E-9456-C07954C5AE54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2800" dirty="0">
              <a:solidFill>
                <a:schemeClr val="tx1"/>
              </a:solidFill>
            </a:rPr>
            <a:t>Работа учителя</a:t>
          </a:r>
        </a:p>
        <a:p>
          <a:r>
            <a:rPr lang="ru-RU" sz="2800" dirty="0">
              <a:solidFill>
                <a:schemeClr val="tx1"/>
              </a:solidFill>
            </a:rPr>
            <a:t>50%</a:t>
          </a:r>
        </a:p>
      </dgm:t>
    </dgm:pt>
    <dgm:pt modelId="{06FDC803-71A7-48E8-B38E-35442B3800B7}" type="sibTrans" cxnId="{5137AA63-98ED-474F-9C57-1D3564EEF483}">
      <dgm:prSet/>
      <dgm:spPr/>
      <dgm:t>
        <a:bodyPr/>
        <a:lstStyle/>
        <a:p>
          <a:endParaRPr lang="ru-RU"/>
        </a:p>
      </dgm:t>
    </dgm:pt>
    <dgm:pt modelId="{F7901A64-F3F1-470D-AE6A-17C1CCD17A1C}" type="parTrans" cxnId="{5137AA63-98ED-474F-9C57-1D3564EEF483}">
      <dgm:prSet/>
      <dgm:spPr/>
      <dgm:t>
        <a:bodyPr/>
        <a:lstStyle/>
        <a:p>
          <a:endParaRPr lang="ru-RU"/>
        </a:p>
      </dgm:t>
    </dgm:pt>
    <dgm:pt modelId="{9D046EF0-4DEF-44ED-8965-B9B8C903BE1F}">
      <dgm:prSet phldrT="[Текст]" custT="1"/>
      <dgm:spPr/>
      <dgm:t>
        <a:bodyPr/>
        <a:lstStyle/>
        <a:p>
          <a:r>
            <a:rPr lang="ru-RU" sz="2800" dirty="0">
              <a:solidFill>
                <a:schemeClr val="tx1"/>
              </a:solidFill>
            </a:rPr>
            <a:t>Качество ЕГЭ по обществознанию</a:t>
          </a:r>
        </a:p>
      </dgm:t>
    </dgm:pt>
    <dgm:pt modelId="{01C19F5C-0BC8-45A2-8CCA-621EA81E68EF}" type="sibTrans" cxnId="{FE7ACEF5-60B7-480A-B8C9-D7A44A127B75}">
      <dgm:prSet/>
      <dgm:spPr/>
      <dgm:t>
        <a:bodyPr/>
        <a:lstStyle/>
        <a:p>
          <a:endParaRPr lang="ru-RU"/>
        </a:p>
      </dgm:t>
    </dgm:pt>
    <dgm:pt modelId="{FB2CD32B-C797-41CF-AFBE-5FE27D5419DD}" type="parTrans" cxnId="{FE7ACEF5-60B7-480A-B8C9-D7A44A127B75}">
      <dgm:prSet/>
      <dgm:spPr/>
      <dgm:t>
        <a:bodyPr/>
        <a:lstStyle/>
        <a:p>
          <a:endParaRPr lang="ru-RU"/>
        </a:p>
      </dgm:t>
    </dgm:pt>
    <dgm:pt modelId="{774D01FC-A78A-4E6A-BD1F-A05A6A981F1B}">
      <dgm:prSet phldrT="[Текст]" custT="1"/>
      <dgm:spPr/>
      <dgm:t>
        <a:bodyPr/>
        <a:lstStyle/>
        <a:p>
          <a:endParaRPr lang="ru-RU" sz="2800" u="sng" dirty="0"/>
        </a:p>
        <a:p>
          <a:r>
            <a:rPr lang="ru-RU" sz="2800" dirty="0">
              <a:solidFill>
                <a:schemeClr val="tx1"/>
              </a:solidFill>
            </a:rPr>
            <a:t>Работа ученика</a:t>
          </a:r>
        </a:p>
        <a:p>
          <a:r>
            <a:rPr lang="ru-RU" sz="2800" dirty="0">
              <a:solidFill>
                <a:schemeClr val="tx1"/>
              </a:solidFill>
            </a:rPr>
            <a:t>50%</a:t>
          </a:r>
        </a:p>
      </dgm:t>
    </dgm:pt>
    <dgm:pt modelId="{A83F5F4F-0AFB-4CDD-9FBF-B565458D7A98}" type="sibTrans" cxnId="{D59DED38-0A19-41B3-BDDC-515F9CD65192}">
      <dgm:prSet/>
      <dgm:spPr/>
      <dgm:t>
        <a:bodyPr/>
        <a:lstStyle/>
        <a:p>
          <a:endParaRPr lang="ru-RU"/>
        </a:p>
      </dgm:t>
    </dgm:pt>
    <dgm:pt modelId="{7D53016F-04FF-4185-89C3-03F0090E40AC}" type="parTrans" cxnId="{D59DED38-0A19-41B3-BDDC-515F9CD65192}">
      <dgm:prSet/>
      <dgm:spPr/>
      <dgm:t>
        <a:bodyPr/>
        <a:lstStyle/>
        <a:p>
          <a:endParaRPr lang="ru-RU"/>
        </a:p>
      </dgm:t>
    </dgm:pt>
    <dgm:pt modelId="{3E7D9CF6-DCD8-4045-9DD5-C1FD8DF95835}" type="pres">
      <dgm:prSet presAssocID="{E1D8B4B9-4A5A-4715-A29B-2D18D1689D13}" presName="linearFlow" presStyleCnt="0">
        <dgm:presLayoutVars>
          <dgm:dir/>
          <dgm:resizeHandles val="exact"/>
        </dgm:presLayoutVars>
      </dgm:prSet>
      <dgm:spPr/>
    </dgm:pt>
    <dgm:pt modelId="{26FCC0A5-B958-4275-B214-4870DA4274C8}" type="pres">
      <dgm:prSet presAssocID="{59296753-5DE9-484E-9456-C07954C5AE54}" presName="node" presStyleLbl="node1" presStyleIdx="0" presStyleCnt="3" custScaleX="169180" custScaleY="182847">
        <dgm:presLayoutVars>
          <dgm:bulletEnabled val="1"/>
        </dgm:presLayoutVars>
      </dgm:prSet>
      <dgm:spPr/>
    </dgm:pt>
    <dgm:pt modelId="{FB1D71E4-B01D-401A-97ED-5200B8AE5079}" type="pres">
      <dgm:prSet presAssocID="{06FDC803-71A7-48E8-B38E-35442B3800B7}" presName="spacerL" presStyleCnt="0"/>
      <dgm:spPr/>
    </dgm:pt>
    <dgm:pt modelId="{891DEC8A-F96B-4123-A6C6-BD5DD1D7C0A9}" type="pres">
      <dgm:prSet presAssocID="{06FDC803-71A7-48E8-B38E-35442B3800B7}" presName="sibTrans" presStyleLbl="sibTrans2D1" presStyleIdx="0" presStyleCnt="2"/>
      <dgm:spPr/>
    </dgm:pt>
    <dgm:pt modelId="{D18851DF-6497-46DE-9DC9-724B6AAA3F6D}" type="pres">
      <dgm:prSet presAssocID="{06FDC803-71A7-48E8-B38E-35442B3800B7}" presName="spacerR" presStyleCnt="0"/>
      <dgm:spPr/>
    </dgm:pt>
    <dgm:pt modelId="{66352A83-43C1-4374-8378-0CCB95FF4C34}" type="pres">
      <dgm:prSet presAssocID="{774D01FC-A78A-4E6A-BD1F-A05A6A981F1B}" presName="node" presStyleLbl="node1" presStyleIdx="1" presStyleCnt="3" custScaleX="158997" custScaleY="189534" custLinFactNeighborX="35646" custLinFactNeighborY="-1147">
        <dgm:presLayoutVars>
          <dgm:bulletEnabled val="1"/>
        </dgm:presLayoutVars>
      </dgm:prSet>
      <dgm:spPr/>
    </dgm:pt>
    <dgm:pt modelId="{154547B8-BDB9-4055-B7E9-87D3820E5723}" type="pres">
      <dgm:prSet presAssocID="{A83F5F4F-0AFB-4CDD-9FBF-B565458D7A98}" presName="spacerL" presStyleCnt="0"/>
      <dgm:spPr/>
    </dgm:pt>
    <dgm:pt modelId="{C10032DD-BFED-40F0-9F36-2ED21FBB5B01}" type="pres">
      <dgm:prSet presAssocID="{A83F5F4F-0AFB-4CDD-9FBF-B565458D7A98}" presName="sibTrans" presStyleLbl="sibTrans2D1" presStyleIdx="1" presStyleCnt="2"/>
      <dgm:spPr/>
    </dgm:pt>
    <dgm:pt modelId="{156032AD-BF8F-4EC5-9A62-D5DA1822DAEE}" type="pres">
      <dgm:prSet presAssocID="{A83F5F4F-0AFB-4CDD-9FBF-B565458D7A98}" presName="spacerR" presStyleCnt="0"/>
      <dgm:spPr/>
    </dgm:pt>
    <dgm:pt modelId="{C9AD7F40-5422-41EF-9284-301546DC3200}" type="pres">
      <dgm:prSet presAssocID="{9D046EF0-4DEF-44ED-8965-B9B8C903BE1F}" presName="node" presStyleLbl="node1" presStyleIdx="2" presStyleCnt="3" custScaleX="173888" custScaleY="138342" custLinFactNeighborX="76399" custLinFactNeighborY="-281">
        <dgm:presLayoutVars>
          <dgm:bulletEnabled val="1"/>
        </dgm:presLayoutVars>
      </dgm:prSet>
      <dgm:spPr/>
    </dgm:pt>
  </dgm:ptLst>
  <dgm:cxnLst>
    <dgm:cxn modelId="{40658709-5C0E-4781-AA1F-7FCC1BCB94F8}" type="presOf" srcId="{A83F5F4F-0AFB-4CDD-9FBF-B565458D7A98}" destId="{C10032DD-BFED-40F0-9F36-2ED21FBB5B01}" srcOrd="0" destOrd="0" presId="urn:microsoft.com/office/officeart/2005/8/layout/equation1"/>
    <dgm:cxn modelId="{50D28C1F-B52C-4D64-A1B8-A292CC8FFBA1}" type="presOf" srcId="{E1D8B4B9-4A5A-4715-A29B-2D18D1689D13}" destId="{3E7D9CF6-DCD8-4045-9DD5-C1FD8DF95835}" srcOrd="0" destOrd="0" presId="urn:microsoft.com/office/officeart/2005/8/layout/equation1"/>
    <dgm:cxn modelId="{D59DED38-0A19-41B3-BDDC-515F9CD65192}" srcId="{E1D8B4B9-4A5A-4715-A29B-2D18D1689D13}" destId="{774D01FC-A78A-4E6A-BD1F-A05A6A981F1B}" srcOrd="1" destOrd="0" parTransId="{7D53016F-04FF-4185-89C3-03F0090E40AC}" sibTransId="{A83F5F4F-0AFB-4CDD-9FBF-B565458D7A98}"/>
    <dgm:cxn modelId="{5137AA63-98ED-474F-9C57-1D3564EEF483}" srcId="{E1D8B4B9-4A5A-4715-A29B-2D18D1689D13}" destId="{59296753-5DE9-484E-9456-C07954C5AE54}" srcOrd="0" destOrd="0" parTransId="{F7901A64-F3F1-470D-AE6A-17C1CCD17A1C}" sibTransId="{06FDC803-71A7-48E8-B38E-35442B3800B7}"/>
    <dgm:cxn modelId="{38366652-B097-4B2F-8383-49869DFEB295}" type="presOf" srcId="{59296753-5DE9-484E-9456-C07954C5AE54}" destId="{26FCC0A5-B958-4275-B214-4870DA4274C8}" srcOrd="0" destOrd="0" presId="urn:microsoft.com/office/officeart/2005/8/layout/equation1"/>
    <dgm:cxn modelId="{FE4F6980-7524-4DA0-A4BB-1BDB78CEC8C3}" type="presOf" srcId="{774D01FC-A78A-4E6A-BD1F-A05A6A981F1B}" destId="{66352A83-43C1-4374-8378-0CCB95FF4C34}" srcOrd="0" destOrd="0" presId="urn:microsoft.com/office/officeart/2005/8/layout/equation1"/>
    <dgm:cxn modelId="{A5B3B68C-090D-47A0-B64F-173F46A07D57}" type="presOf" srcId="{9D046EF0-4DEF-44ED-8965-B9B8C903BE1F}" destId="{C9AD7F40-5422-41EF-9284-301546DC3200}" srcOrd="0" destOrd="0" presId="urn:microsoft.com/office/officeart/2005/8/layout/equation1"/>
    <dgm:cxn modelId="{84B6E78F-F202-43EA-B104-0A2A25F861D0}" type="presOf" srcId="{06FDC803-71A7-48E8-B38E-35442B3800B7}" destId="{891DEC8A-F96B-4123-A6C6-BD5DD1D7C0A9}" srcOrd="0" destOrd="0" presId="urn:microsoft.com/office/officeart/2005/8/layout/equation1"/>
    <dgm:cxn modelId="{FE7ACEF5-60B7-480A-B8C9-D7A44A127B75}" srcId="{E1D8B4B9-4A5A-4715-A29B-2D18D1689D13}" destId="{9D046EF0-4DEF-44ED-8965-B9B8C903BE1F}" srcOrd="2" destOrd="0" parTransId="{FB2CD32B-C797-41CF-AFBE-5FE27D5419DD}" sibTransId="{01C19F5C-0BC8-45A2-8CCA-621EA81E68EF}"/>
    <dgm:cxn modelId="{9CAABCA8-215E-4549-AACD-E7039BFCA4B0}" type="presParOf" srcId="{3E7D9CF6-DCD8-4045-9DD5-C1FD8DF95835}" destId="{26FCC0A5-B958-4275-B214-4870DA4274C8}" srcOrd="0" destOrd="0" presId="urn:microsoft.com/office/officeart/2005/8/layout/equation1"/>
    <dgm:cxn modelId="{1EDC0659-4888-4527-86CF-ACF63BA32B39}" type="presParOf" srcId="{3E7D9CF6-DCD8-4045-9DD5-C1FD8DF95835}" destId="{FB1D71E4-B01D-401A-97ED-5200B8AE5079}" srcOrd="1" destOrd="0" presId="urn:microsoft.com/office/officeart/2005/8/layout/equation1"/>
    <dgm:cxn modelId="{5FEEA63F-4BF5-44A5-AAF0-28C4E74DED1E}" type="presParOf" srcId="{3E7D9CF6-DCD8-4045-9DD5-C1FD8DF95835}" destId="{891DEC8A-F96B-4123-A6C6-BD5DD1D7C0A9}" srcOrd="2" destOrd="0" presId="urn:microsoft.com/office/officeart/2005/8/layout/equation1"/>
    <dgm:cxn modelId="{B853C9A6-A8E8-4E42-A438-B413F4C649C8}" type="presParOf" srcId="{3E7D9CF6-DCD8-4045-9DD5-C1FD8DF95835}" destId="{D18851DF-6497-46DE-9DC9-724B6AAA3F6D}" srcOrd="3" destOrd="0" presId="urn:microsoft.com/office/officeart/2005/8/layout/equation1"/>
    <dgm:cxn modelId="{38529C3F-FBD3-4B7F-9D48-3B65316D4A54}" type="presParOf" srcId="{3E7D9CF6-DCD8-4045-9DD5-C1FD8DF95835}" destId="{66352A83-43C1-4374-8378-0CCB95FF4C34}" srcOrd="4" destOrd="0" presId="urn:microsoft.com/office/officeart/2005/8/layout/equation1"/>
    <dgm:cxn modelId="{D572E4B1-F102-4944-A5C6-AAA52D40BD03}" type="presParOf" srcId="{3E7D9CF6-DCD8-4045-9DD5-C1FD8DF95835}" destId="{154547B8-BDB9-4055-B7E9-87D3820E5723}" srcOrd="5" destOrd="0" presId="urn:microsoft.com/office/officeart/2005/8/layout/equation1"/>
    <dgm:cxn modelId="{90F178FC-2E28-44E0-A597-1BF0358A1208}" type="presParOf" srcId="{3E7D9CF6-DCD8-4045-9DD5-C1FD8DF95835}" destId="{C10032DD-BFED-40F0-9F36-2ED21FBB5B01}" srcOrd="6" destOrd="0" presId="urn:microsoft.com/office/officeart/2005/8/layout/equation1"/>
    <dgm:cxn modelId="{658E149B-DFF3-4BDA-85E1-CC81D132901D}" type="presParOf" srcId="{3E7D9CF6-DCD8-4045-9DD5-C1FD8DF95835}" destId="{156032AD-BF8F-4EC5-9A62-D5DA1822DAEE}" srcOrd="7" destOrd="0" presId="urn:microsoft.com/office/officeart/2005/8/layout/equation1"/>
    <dgm:cxn modelId="{BDA3A808-88B6-463F-8C22-4AE71D9F30E8}" type="presParOf" srcId="{3E7D9CF6-DCD8-4045-9DD5-C1FD8DF95835}" destId="{C9AD7F40-5422-41EF-9284-301546DC320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8FC4BA-D231-4743-8330-07ED72EB10B5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</dgm:pt>
    <dgm:pt modelId="{E19981E6-F172-4EB8-B9DE-1CE13A17AFB7}">
      <dgm:prSet phldrT="[Текст]" custT="1"/>
      <dgm:spPr/>
      <dgm:t>
        <a:bodyPr/>
        <a:lstStyle/>
        <a:p>
          <a:r>
            <a: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  <a:r>
            <a: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этап. Основной этап: работа учителя и  ученика.</a:t>
          </a:r>
        </a:p>
      </dgm:t>
    </dgm:pt>
    <dgm:pt modelId="{75649B9C-0710-406E-90D2-8C51BFD4C482}" type="sibTrans" cxnId="{5D5C0724-1B1F-4D00-A121-E6BA9758004A}">
      <dgm:prSet/>
      <dgm:spPr/>
      <dgm:t>
        <a:bodyPr/>
        <a:lstStyle/>
        <a:p>
          <a:endParaRPr lang="ru-RU"/>
        </a:p>
      </dgm:t>
    </dgm:pt>
    <dgm:pt modelId="{777B0CE6-9545-45EE-8E0C-800A1371003B}" type="parTrans" cxnId="{5D5C0724-1B1F-4D00-A121-E6BA9758004A}">
      <dgm:prSet/>
      <dgm:spPr/>
      <dgm:t>
        <a:bodyPr/>
        <a:lstStyle/>
        <a:p>
          <a:endParaRPr lang="ru-RU"/>
        </a:p>
      </dgm:t>
    </dgm:pt>
    <dgm:pt modelId="{A3EF5CE9-1911-401F-B9DD-60BB416FE576}">
      <dgm:prSet phldrT="[Текст]" custT="1"/>
      <dgm:spPr/>
      <dgm:t>
        <a:bodyPr/>
        <a:lstStyle/>
        <a:p>
          <a:r>
            <a: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 </a:t>
          </a:r>
          <a:r>
            <a: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этап. Организационный этап.</a:t>
          </a:r>
        </a:p>
      </dgm:t>
    </dgm:pt>
    <dgm:pt modelId="{6AE7ADDB-CD76-4475-841E-DC322385FEBD}" type="sibTrans" cxnId="{4726FB53-D564-4D35-ADAA-8C90FA17815C}">
      <dgm:prSet/>
      <dgm:spPr/>
      <dgm:t>
        <a:bodyPr/>
        <a:lstStyle/>
        <a:p>
          <a:endParaRPr lang="ru-RU"/>
        </a:p>
      </dgm:t>
    </dgm:pt>
    <dgm:pt modelId="{E3483F59-A117-47BC-AE60-941189463492}" type="parTrans" cxnId="{4726FB53-D564-4D35-ADAA-8C90FA17815C}">
      <dgm:prSet/>
      <dgm:spPr/>
      <dgm:t>
        <a:bodyPr/>
        <a:lstStyle/>
        <a:p>
          <a:endParaRPr lang="ru-RU"/>
        </a:p>
      </dgm:t>
    </dgm:pt>
    <dgm:pt modelId="{FC5D6AD7-1A04-401A-BD6E-6956FB05DE09}">
      <dgm:prSet phldrT="[Текст]" custT="1"/>
      <dgm:spPr/>
      <dgm:t>
        <a:bodyPr/>
        <a:lstStyle/>
        <a:p>
          <a:r>
            <a: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  <a:r>
            <a: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этап. Подведение итогов.</a:t>
          </a:r>
        </a:p>
      </dgm:t>
    </dgm:pt>
    <dgm:pt modelId="{1D18506C-4CA8-4316-A44E-EFB83D325CB7}" type="sibTrans" cxnId="{DDE67234-800B-44CC-86A8-59B993673C4B}">
      <dgm:prSet/>
      <dgm:spPr/>
      <dgm:t>
        <a:bodyPr/>
        <a:lstStyle/>
        <a:p>
          <a:endParaRPr lang="ru-RU"/>
        </a:p>
      </dgm:t>
    </dgm:pt>
    <dgm:pt modelId="{6C5B3C45-F014-4D69-ACFB-B6C7F60FEEA8}" type="parTrans" cxnId="{DDE67234-800B-44CC-86A8-59B993673C4B}">
      <dgm:prSet/>
      <dgm:spPr/>
      <dgm:t>
        <a:bodyPr/>
        <a:lstStyle/>
        <a:p>
          <a:endParaRPr lang="ru-RU"/>
        </a:p>
      </dgm:t>
    </dgm:pt>
    <dgm:pt modelId="{739DBD77-3A30-42FA-A675-E708AC8A1BA8}" type="pres">
      <dgm:prSet presAssocID="{368FC4BA-D231-4743-8330-07ED72EB10B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E541A17-0F92-4352-A925-DFFCA85178B2}" type="pres">
      <dgm:prSet presAssocID="{A3EF5CE9-1911-401F-B9DD-60BB416FE576}" presName="circle1" presStyleLbl="node1" presStyleIdx="0" presStyleCnt="3"/>
      <dgm:spPr/>
    </dgm:pt>
    <dgm:pt modelId="{622B113A-3BCA-4A8B-B8AA-B1E6DF0AFF4B}" type="pres">
      <dgm:prSet presAssocID="{A3EF5CE9-1911-401F-B9DD-60BB416FE576}" presName="space" presStyleCnt="0"/>
      <dgm:spPr/>
    </dgm:pt>
    <dgm:pt modelId="{1BB3085D-F3E3-4027-8DA4-7403578F98FD}" type="pres">
      <dgm:prSet presAssocID="{A3EF5CE9-1911-401F-B9DD-60BB416FE576}" presName="rect1" presStyleLbl="alignAcc1" presStyleIdx="0" presStyleCnt="3" custScaleX="100000" custLinFactNeighborX="2558" custLinFactNeighborY="2103"/>
      <dgm:spPr/>
    </dgm:pt>
    <dgm:pt modelId="{704A4599-58E1-4FC7-B24F-948F29EE5B6A}" type="pres">
      <dgm:prSet presAssocID="{E19981E6-F172-4EB8-B9DE-1CE13A17AFB7}" presName="vertSpace2" presStyleLbl="node1" presStyleIdx="0" presStyleCnt="3"/>
      <dgm:spPr/>
    </dgm:pt>
    <dgm:pt modelId="{7FACA559-0F22-4D8F-9BC8-E594611097B5}" type="pres">
      <dgm:prSet presAssocID="{E19981E6-F172-4EB8-B9DE-1CE13A17AFB7}" presName="circle2" presStyleLbl="node1" presStyleIdx="1" presStyleCnt="3"/>
      <dgm:spPr/>
    </dgm:pt>
    <dgm:pt modelId="{8B10B0A6-41BD-47D5-AD13-ACAA78E04F1F}" type="pres">
      <dgm:prSet presAssocID="{E19981E6-F172-4EB8-B9DE-1CE13A17AFB7}" presName="rect2" presStyleLbl="alignAcc1" presStyleIdx="1" presStyleCnt="3" custScaleX="100000" custScaleY="99690"/>
      <dgm:spPr/>
    </dgm:pt>
    <dgm:pt modelId="{C133EBEE-96FD-46DE-B2FD-40D8B8A68FC3}" type="pres">
      <dgm:prSet presAssocID="{FC5D6AD7-1A04-401A-BD6E-6956FB05DE09}" presName="vertSpace3" presStyleLbl="node1" presStyleIdx="1" presStyleCnt="3"/>
      <dgm:spPr/>
    </dgm:pt>
    <dgm:pt modelId="{9B70B118-0690-4A7C-8642-0C331825014F}" type="pres">
      <dgm:prSet presAssocID="{FC5D6AD7-1A04-401A-BD6E-6956FB05DE09}" presName="circle3" presStyleLbl="node1" presStyleIdx="2" presStyleCnt="3"/>
      <dgm:spPr/>
    </dgm:pt>
    <dgm:pt modelId="{50D8DD93-855D-4554-9CF3-9559D5908C84}" type="pres">
      <dgm:prSet presAssocID="{FC5D6AD7-1A04-401A-BD6E-6956FB05DE09}" presName="rect3" presStyleLbl="alignAcc1" presStyleIdx="2" presStyleCnt="3" custLinFactNeighborX="287" custLinFactNeighborY="-11024"/>
      <dgm:spPr/>
    </dgm:pt>
    <dgm:pt modelId="{B204DABD-4C74-431D-854A-56AD9014BDA0}" type="pres">
      <dgm:prSet presAssocID="{A3EF5CE9-1911-401F-B9DD-60BB416FE576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0C420603-9B44-4119-9F3E-046B064F35F2}" type="pres">
      <dgm:prSet presAssocID="{E19981E6-F172-4EB8-B9DE-1CE13A17AFB7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CEC708A9-71CB-42C0-9A5E-C726DD8BDF78}" type="pres">
      <dgm:prSet presAssocID="{FC5D6AD7-1A04-401A-BD6E-6956FB05DE09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33251718-0AA5-4995-944F-FCEF702D67C8}" type="presOf" srcId="{A3EF5CE9-1911-401F-B9DD-60BB416FE576}" destId="{1BB3085D-F3E3-4027-8DA4-7403578F98FD}" srcOrd="0" destOrd="0" presId="urn:microsoft.com/office/officeart/2005/8/layout/target3"/>
    <dgm:cxn modelId="{5D5C0724-1B1F-4D00-A121-E6BA9758004A}" srcId="{368FC4BA-D231-4743-8330-07ED72EB10B5}" destId="{E19981E6-F172-4EB8-B9DE-1CE13A17AFB7}" srcOrd="1" destOrd="0" parTransId="{777B0CE6-9545-45EE-8E0C-800A1371003B}" sibTransId="{75649B9C-0710-406E-90D2-8C51BFD4C482}"/>
    <dgm:cxn modelId="{DDE67234-800B-44CC-86A8-59B993673C4B}" srcId="{368FC4BA-D231-4743-8330-07ED72EB10B5}" destId="{FC5D6AD7-1A04-401A-BD6E-6956FB05DE09}" srcOrd="2" destOrd="0" parTransId="{6C5B3C45-F014-4D69-ACFB-B6C7F60FEEA8}" sibTransId="{1D18506C-4CA8-4316-A44E-EFB83D325CB7}"/>
    <dgm:cxn modelId="{F4C7404F-ADA7-4A5D-A907-E29F47CE8E2D}" type="presOf" srcId="{E19981E6-F172-4EB8-B9DE-1CE13A17AFB7}" destId="{0C420603-9B44-4119-9F3E-046B064F35F2}" srcOrd="1" destOrd="0" presId="urn:microsoft.com/office/officeart/2005/8/layout/target3"/>
    <dgm:cxn modelId="{4726FB53-D564-4D35-ADAA-8C90FA17815C}" srcId="{368FC4BA-D231-4743-8330-07ED72EB10B5}" destId="{A3EF5CE9-1911-401F-B9DD-60BB416FE576}" srcOrd="0" destOrd="0" parTransId="{E3483F59-A117-47BC-AE60-941189463492}" sibTransId="{6AE7ADDB-CD76-4475-841E-DC322385FEBD}"/>
    <dgm:cxn modelId="{9BD65855-984E-4A0A-9F4E-3E9810850C7B}" type="presOf" srcId="{FC5D6AD7-1A04-401A-BD6E-6956FB05DE09}" destId="{CEC708A9-71CB-42C0-9A5E-C726DD8BDF78}" srcOrd="1" destOrd="0" presId="urn:microsoft.com/office/officeart/2005/8/layout/target3"/>
    <dgm:cxn modelId="{443BB059-3C92-49B5-9A7F-4ABA2F1A02FD}" type="presOf" srcId="{E19981E6-F172-4EB8-B9DE-1CE13A17AFB7}" destId="{8B10B0A6-41BD-47D5-AD13-ACAA78E04F1F}" srcOrd="0" destOrd="0" presId="urn:microsoft.com/office/officeart/2005/8/layout/target3"/>
    <dgm:cxn modelId="{B881705A-2EE7-4684-8802-47FBA2430C8D}" type="presOf" srcId="{FC5D6AD7-1A04-401A-BD6E-6956FB05DE09}" destId="{50D8DD93-855D-4554-9CF3-9559D5908C84}" srcOrd="0" destOrd="0" presId="urn:microsoft.com/office/officeart/2005/8/layout/target3"/>
    <dgm:cxn modelId="{FB90EACF-A0C3-4956-AE33-80A1D235FA08}" type="presOf" srcId="{368FC4BA-D231-4743-8330-07ED72EB10B5}" destId="{739DBD77-3A30-42FA-A675-E708AC8A1BA8}" srcOrd="0" destOrd="0" presId="urn:microsoft.com/office/officeart/2005/8/layout/target3"/>
    <dgm:cxn modelId="{15B6D9E0-B15F-4C03-98F5-ACF5D66F1A64}" type="presOf" srcId="{A3EF5CE9-1911-401F-B9DD-60BB416FE576}" destId="{B204DABD-4C74-431D-854A-56AD9014BDA0}" srcOrd="1" destOrd="0" presId="urn:microsoft.com/office/officeart/2005/8/layout/target3"/>
    <dgm:cxn modelId="{C98557D9-F2B9-4BCB-B33C-BA0938B8A948}" type="presParOf" srcId="{739DBD77-3A30-42FA-A675-E708AC8A1BA8}" destId="{1E541A17-0F92-4352-A925-DFFCA85178B2}" srcOrd="0" destOrd="0" presId="urn:microsoft.com/office/officeart/2005/8/layout/target3"/>
    <dgm:cxn modelId="{513DC289-90A4-444B-801A-8BDB4E7144F5}" type="presParOf" srcId="{739DBD77-3A30-42FA-A675-E708AC8A1BA8}" destId="{622B113A-3BCA-4A8B-B8AA-B1E6DF0AFF4B}" srcOrd="1" destOrd="0" presId="urn:microsoft.com/office/officeart/2005/8/layout/target3"/>
    <dgm:cxn modelId="{9D091A7A-00EF-4F61-93A8-FA54F3193FBB}" type="presParOf" srcId="{739DBD77-3A30-42FA-A675-E708AC8A1BA8}" destId="{1BB3085D-F3E3-4027-8DA4-7403578F98FD}" srcOrd="2" destOrd="0" presId="urn:microsoft.com/office/officeart/2005/8/layout/target3"/>
    <dgm:cxn modelId="{EE5292DE-2723-48BF-9CDD-17B7804A6C11}" type="presParOf" srcId="{739DBD77-3A30-42FA-A675-E708AC8A1BA8}" destId="{704A4599-58E1-4FC7-B24F-948F29EE5B6A}" srcOrd="3" destOrd="0" presId="urn:microsoft.com/office/officeart/2005/8/layout/target3"/>
    <dgm:cxn modelId="{9130B8E7-7FED-48DD-9DF7-FCED3985070D}" type="presParOf" srcId="{739DBD77-3A30-42FA-A675-E708AC8A1BA8}" destId="{7FACA559-0F22-4D8F-9BC8-E594611097B5}" srcOrd="4" destOrd="0" presId="urn:microsoft.com/office/officeart/2005/8/layout/target3"/>
    <dgm:cxn modelId="{FE25646B-D966-466D-97CB-12FA300576C0}" type="presParOf" srcId="{739DBD77-3A30-42FA-A675-E708AC8A1BA8}" destId="{8B10B0A6-41BD-47D5-AD13-ACAA78E04F1F}" srcOrd="5" destOrd="0" presId="urn:microsoft.com/office/officeart/2005/8/layout/target3"/>
    <dgm:cxn modelId="{91A4997E-A55C-4C3F-939D-D66802D69F8D}" type="presParOf" srcId="{739DBD77-3A30-42FA-A675-E708AC8A1BA8}" destId="{C133EBEE-96FD-46DE-B2FD-40D8B8A68FC3}" srcOrd="6" destOrd="0" presId="urn:microsoft.com/office/officeart/2005/8/layout/target3"/>
    <dgm:cxn modelId="{FCE7B1FB-B2C1-43F5-84E4-E7B14C3F6A01}" type="presParOf" srcId="{739DBD77-3A30-42FA-A675-E708AC8A1BA8}" destId="{9B70B118-0690-4A7C-8642-0C331825014F}" srcOrd="7" destOrd="0" presId="urn:microsoft.com/office/officeart/2005/8/layout/target3"/>
    <dgm:cxn modelId="{EB148933-8FB8-4892-BE21-81417E94D510}" type="presParOf" srcId="{739DBD77-3A30-42FA-A675-E708AC8A1BA8}" destId="{50D8DD93-855D-4554-9CF3-9559D5908C84}" srcOrd="8" destOrd="0" presId="urn:microsoft.com/office/officeart/2005/8/layout/target3"/>
    <dgm:cxn modelId="{F9DBBE9D-9EF1-472B-AD84-236C91A3CB12}" type="presParOf" srcId="{739DBD77-3A30-42FA-A675-E708AC8A1BA8}" destId="{B204DABD-4C74-431D-854A-56AD9014BDA0}" srcOrd="9" destOrd="0" presId="urn:microsoft.com/office/officeart/2005/8/layout/target3"/>
    <dgm:cxn modelId="{6102FA88-08DA-414B-BA9D-21CDE4F0B48F}" type="presParOf" srcId="{739DBD77-3A30-42FA-A675-E708AC8A1BA8}" destId="{0C420603-9B44-4119-9F3E-046B064F35F2}" srcOrd="10" destOrd="0" presId="urn:microsoft.com/office/officeart/2005/8/layout/target3"/>
    <dgm:cxn modelId="{5292078F-2FA2-4D76-AC0F-12B1CD22B9E7}" type="presParOf" srcId="{739DBD77-3A30-42FA-A675-E708AC8A1BA8}" destId="{CEC708A9-71CB-42C0-9A5E-C726DD8BDF7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CC0A5-B958-4275-B214-4870DA4274C8}">
      <dsp:nvSpPr>
        <dsp:cNvPr id="0" name=""/>
        <dsp:cNvSpPr/>
      </dsp:nvSpPr>
      <dsp:spPr>
        <a:xfrm>
          <a:off x="4317" y="942600"/>
          <a:ext cx="2256833" cy="243914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Работа учителя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50%</a:t>
          </a:r>
        </a:p>
      </dsp:txBody>
      <dsp:txXfrm>
        <a:off x="334823" y="1299805"/>
        <a:ext cx="1595821" cy="1724739"/>
      </dsp:txXfrm>
    </dsp:sp>
    <dsp:sp modelId="{891DEC8A-F96B-4123-A6C6-BD5DD1D7C0A9}">
      <dsp:nvSpPr>
        <dsp:cNvPr id="0" name=""/>
        <dsp:cNvSpPr/>
      </dsp:nvSpPr>
      <dsp:spPr>
        <a:xfrm>
          <a:off x="2369470" y="1775319"/>
          <a:ext cx="773710" cy="7737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2472025" y="2071186"/>
        <a:ext cx="568600" cy="181976"/>
      </dsp:txXfrm>
    </dsp:sp>
    <dsp:sp modelId="{66352A83-43C1-4374-8378-0CCB95FF4C34}">
      <dsp:nvSpPr>
        <dsp:cNvPr id="0" name=""/>
        <dsp:cNvSpPr/>
      </dsp:nvSpPr>
      <dsp:spPr>
        <a:xfrm>
          <a:off x="3290112" y="882697"/>
          <a:ext cx="2120994" cy="2528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u="sng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Работа ученика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50%</a:t>
          </a:r>
        </a:p>
      </dsp:txBody>
      <dsp:txXfrm>
        <a:off x="3600724" y="1252966"/>
        <a:ext cx="1499770" cy="1787814"/>
      </dsp:txXfrm>
    </dsp:sp>
    <dsp:sp modelId="{C10032DD-BFED-40F0-9F36-2ED21FBB5B01}">
      <dsp:nvSpPr>
        <dsp:cNvPr id="0" name=""/>
        <dsp:cNvSpPr/>
      </dsp:nvSpPr>
      <dsp:spPr>
        <a:xfrm>
          <a:off x="5480814" y="1775319"/>
          <a:ext cx="773710" cy="77371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400" kern="1200"/>
        </a:p>
      </dsp:txBody>
      <dsp:txXfrm>
        <a:off x="5583369" y="1934703"/>
        <a:ext cx="568600" cy="454942"/>
      </dsp:txXfrm>
    </dsp:sp>
    <dsp:sp modelId="{C9AD7F40-5422-41EF-9284-301546DC3200}">
      <dsp:nvSpPr>
        <dsp:cNvPr id="0" name=""/>
        <dsp:cNvSpPr/>
      </dsp:nvSpPr>
      <dsp:spPr>
        <a:xfrm>
          <a:off x="6367162" y="1235696"/>
          <a:ext cx="2319637" cy="1845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Качество ЕГЭ по обществознанию</a:t>
          </a:r>
        </a:p>
      </dsp:txBody>
      <dsp:txXfrm>
        <a:off x="6706865" y="1505957"/>
        <a:ext cx="1640231" cy="1304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41A17-0F92-4352-A925-DFFCA85178B2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3085D-F3E3-4027-8DA4-7403578F98FD}">
      <dsp:nvSpPr>
        <dsp:cNvPr id="0" name=""/>
        <dsp:cNvSpPr/>
      </dsp:nvSpPr>
      <dsp:spPr>
        <a:xfrm>
          <a:off x="1904523" y="72389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 </a:t>
          </a:r>
          <a:r>
            <a:rPr lang="ru-RU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этап. Организационный этап.</a:t>
          </a:r>
        </a:p>
      </dsp:txBody>
      <dsp:txXfrm>
        <a:off x="1904523" y="72389"/>
        <a:ext cx="4443889" cy="1142716"/>
      </dsp:txXfrm>
    </dsp:sp>
    <dsp:sp modelId="{7FACA559-0F22-4D8F-9BC8-E594611097B5}">
      <dsp:nvSpPr>
        <dsp:cNvPr id="0" name=""/>
        <dsp:cNvSpPr/>
      </dsp:nvSpPr>
      <dsp:spPr>
        <a:xfrm>
          <a:off x="666584" y="1178911"/>
          <a:ext cx="2475878" cy="247587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0B0A6-41BD-47D5-AD13-ACAA78E04F1F}">
      <dsp:nvSpPr>
        <dsp:cNvPr id="0" name=""/>
        <dsp:cNvSpPr/>
      </dsp:nvSpPr>
      <dsp:spPr>
        <a:xfrm>
          <a:off x="1904523" y="1182749"/>
          <a:ext cx="4443889" cy="24682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  <a:r>
            <a:rPr lang="ru-RU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этап. Основной этап: работа учителя и  ученика.</a:t>
          </a:r>
        </a:p>
      </dsp:txBody>
      <dsp:txXfrm>
        <a:off x="1904523" y="1182749"/>
        <a:ext cx="4443889" cy="1139170"/>
      </dsp:txXfrm>
    </dsp:sp>
    <dsp:sp modelId="{9B70B118-0690-4A7C-8642-0C331825014F}">
      <dsp:nvSpPr>
        <dsp:cNvPr id="0" name=""/>
        <dsp:cNvSpPr/>
      </dsp:nvSpPr>
      <dsp:spPr>
        <a:xfrm>
          <a:off x="1333167" y="2321624"/>
          <a:ext cx="1142713" cy="114271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8DD93-855D-4554-9CF3-9559D5908C84}">
      <dsp:nvSpPr>
        <dsp:cNvPr id="0" name=""/>
        <dsp:cNvSpPr/>
      </dsp:nvSpPr>
      <dsp:spPr>
        <a:xfrm>
          <a:off x="1904523" y="2195651"/>
          <a:ext cx="4443889" cy="11427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  <a:r>
            <a:rPr lang="ru-RU" sz="2000" b="1" kern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этап. Подведение итогов.</a:t>
          </a:r>
        </a:p>
      </dsp:txBody>
      <dsp:txXfrm>
        <a:off x="1904523" y="2195651"/>
        <a:ext cx="4443889" cy="1142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3226D-F356-4F40-9CC3-010B5B6A8C91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94DC2-CBA0-44B1-9E65-851A193D18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94DC2-CBA0-44B1-9E65-851A193D189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42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76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9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353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128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5891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289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747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16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9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50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41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54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62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89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2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CBE1-379A-4EA7-B1F7-E791B6FFBD4E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8C2952-FF5B-4962-AE4E-BBEC1270D2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92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9652FF8-8C56-0932-2C97-698FB8BD9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268760"/>
            <a:ext cx="5826719" cy="1367433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–класс «</a:t>
            </a:r>
            <a:r>
              <a:rPr lang="ru-RU" sz="3200" kern="12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Этапы подготовки обучающихся</a:t>
            </a:r>
            <a:br>
              <a:rPr lang="ru-RU" sz="3200" kern="12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kern="12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 ЕГЭ по обществознанию»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5157192"/>
            <a:ext cx="8353425" cy="136743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Татьяна Ивановна, </a:t>
            </a:r>
          </a:p>
          <a:p>
            <a:pPr>
              <a:defRPr/>
            </a:pP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 и обществознания</a:t>
            </a:r>
          </a:p>
          <a:p>
            <a:pPr>
              <a:defRPr/>
            </a:pPr>
            <a:r>
              <a:rPr lang="ru-RU" sz="2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№7» </a:t>
            </a:r>
            <a:endParaRPr lang="ru-RU" sz="2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 и ученика. 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понятиями.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>
              <a:buNone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использования маркеров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эффективный механизм формирования метапредметной компетентности.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сущностный, родовой смысл понятия, смысловой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 к понятию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 и ученика. 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понятиями.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18722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«индивидуальность»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маркер – «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своеобразие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«индивид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маркер – «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типичное, общее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– 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суверенитет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маркер – «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6561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 и ученика. 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понятиями. «Приём подчёркивания»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23042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работе с термином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«право»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учащимся предлагается подчеркнуть главные слова.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система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общеобязательных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поведения, принятых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обеспечиваемых силой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принуждения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5841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 и ученика.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C00000"/>
                </a:solidFill>
              </a:rPr>
              <a:t> 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тестовые задания.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180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заданий в соответствии с кодификатором ЕГЭ;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заданий с помощью сайтов «Решу ЕГЭ» или открытой базы ФИПИ.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200" i="1" dirty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6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5272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ответов при выполнении заданий ЕГЭ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51" y="1340768"/>
            <a:ext cx="7769134" cy="55172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задания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№17 (2 балла)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должен быть только в виде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выписанного из текста предложения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(т.е. словами автора текста, а не своими словами!)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задания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№19 (3 балла):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«Используя обществоведческие знания и факты общественной жизни, проиллюстрируйте примерами действия, регулируемые тремя различными отраслями российского права.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случае сначала приведите пример, затем укажите отрасль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пример должен быть сформулировать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>
              <a:spcBef>
                <a:spcPts val="0"/>
              </a:spcBef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совершеннолетний гражданин Сергей Петров принял участие в выборах в качестве кандидата в муниципальное собрание.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Отрасль: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конституционное право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.(1 балл)</a:t>
            </a:r>
          </a:p>
          <a:p>
            <a:pPr>
              <a:spcBef>
                <a:spcPts val="0"/>
              </a:spcBef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выставляется экспертом только за наличие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+ Отрасль, расположенные в соответствующем порядке!</a:t>
            </a:r>
          </a:p>
        </p:txBody>
      </p:sp>
    </p:spTree>
    <p:extLst>
      <p:ext uri="{BB962C8B-B14F-4D97-AF65-F5344CB8AC3E}">
        <p14:creationId xmlns:p14="http://schemas.microsoft.com/office/powerpoint/2010/main" val="2835995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156755"/>
            <a:ext cx="6447501" cy="1136469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ответов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заданий ЕГЭ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306" y="1293225"/>
            <a:ext cx="8281142" cy="48720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примере  задания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№23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балла)</a:t>
            </a:r>
          </a:p>
          <a:p>
            <a:pPr marL="0" indent="0">
              <a:buNone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подтверждения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Конституции РФ: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Конституции РФ закреплена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российской культуры, разнообразия культур народов России;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Конституции РФ закреплен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характер Российского государства;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Конституции РФ закреплены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ценности исторической памяти, патриотизма, детства и семьи.</a:t>
            </a:r>
          </a:p>
          <a:p>
            <a:pPr lvl="1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Засчитываются только подтверждения,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сформулированные как распространённые предложения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(отдельные слова и словосочетания не засчитываются в качестве подтверждений).</a:t>
            </a:r>
          </a:p>
        </p:txBody>
      </p:sp>
    </p:spTree>
    <p:extLst>
      <p:ext uri="{BB962C8B-B14F-4D97-AF65-F5344CB8AC3E}">
        <p14:creationId xmlns:p14="http://schemas.microsoft.com/office/powerpoint/2010/main" val="3097262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0"/>
            <a:ext cx="6447501" cy="124097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сложный план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Универсальный алгоритм</a:t>
            </a:r>
          </a:p>
        </p:txBody>
      </p:sp>
      <p:pic>
        <p:nvPicPr>
          <p:cNvPr id="16" name="Объект 15" descr="Фото с майнд-карты, составленной автором"/>
          <p:cNvPicPr>
            <a:picLocks noGrp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704"/>
          <a:stretch/>
        </p:blipFill>
        <p:spPr bwMode="auto">
          <a:xfrm>
            <a:off x="395536" y="908721"/>
            <a:ext cx="8262999" cy="5949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9321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48" y="620688"/>
            <a:ext cx="7543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Составьте сложный план</a:t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№24. Тема: «Наука и ее связь с другими областями духовной культуры».               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b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avatars.mds.yandex.net/get-zen_doc/195447/pub_5c5d556e5bd0cb00ac3def4a_5c5d5f715bd0cb00ac3defef/scale_240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730685"/>
            <a:ext cx="6912768" cy="510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252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1"/>
            <a:ext cx="6447501" cy="1097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Бермудский» треугольник: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объем, время, мотивация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2" y="1196753"/>
            <a:ext cx="8268788" cy="4896544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ОБЪЕМ: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экзамен затрагивает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разных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областей научного знания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четкий перечень тем по кодификатору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острая нехватка времени для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закрепления пройденного материала (урок 40 минут…)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помогают подготовке к ЕГЭ по обществознанию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связи, качество знаний ученика по всем учебным  предметам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большинства «внешняя» (через «не хочу»)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практическое знакомство с  будущей профессией помогает реально прочувствовать полезность и необходимость теоретических знаний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492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10801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итогов.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433963"/>
              </p:ext>
            </p:extLst>
          </p:nvPr>
        </p:nvGraphicFramePr>
        <p:xfrm>
          <a:off x="395536" y="1628800"/>
          <a:ext cx="7416825" cy="3960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3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9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0142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Кол-во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Средний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Кол-во</a:t>
                      </a:r>
                    </a:p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не преодолевших проходной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Самый высокий </a:t>
                      </a:r>
                    </a:p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149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49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6868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6EC18682-01EF-70BD-1FDC-47F240531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13208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процесса подготовки к ЕГЭ по обществознанию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/>
          </a:bodyPr>
          <a:lstStyle/>
          <a:p>
            <a:r>
              <a:rPr lang="ru-RU" dirty="0"/>
              <a:t>Учебно-методическая 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5602" name="Picture 2" descr="C:\Users\Abdul\Desktop\Xo6tQ6H6E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628800"/>
            <a:ext cx="5112568" cy="4536504"/>
          </a:xfrm>
          <a:prstGeom prst="rect">
            <a:avLst/>
          </a:prstGeom>
          <a:noFill/>
        </p:spPr>
      </p:pic>
      <p:pic>
        <p:nvPicPr>
          <p:cNvPr id="25605" name="Picture 5" descr="C:\Users\Abdul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1584176" cy="2376264"/>
          </a:xfrm>
          <a:prstGeom prst="rect">
            <a:avLst/>
          </a:prstGeom>
          <a:noFill/>
        </p:spPr>
      </p:pic>
      <p:pic>
        <p:nvPicPr>
          <p:cNvPr id="25606" name="Picture 6" descr="C:\Users\Abdul\Desktop\downlo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556792"/>
            <a:ext cx="1580331" cy="2232248"/>
          </a:xfrm>
          <a:prstGeom prst="rect">
            <a:avLst/>
          </a:prstGeom>
          <a:noFill/>
        </p:spPr>
      </p:pic>
      <p:pic>
        <p:nvPicPr>
          <p:cNvPr id="25608" name="Picture 8" descr="C:\Users\Abdul\Desktop\49005fde4e89481f5bc03f0054bfc485-650x6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1556792"/>
            <a:ext cx="2016223" cy="2376264"/>
          </a:xfrm>
          <a:prstGeom prst="rect">
            <a:avLst/>
          </a:prstGeom>
          <a:noFill/>
        </p:spPr>
      </p:pic>
      <p:pic>
        <p:nvPicPr>
          <p:cNvPr id="16385" name="Picture 1" descr="C:\Users\Abdul\Desktop\67827150-alihan-mavladievich-obschestvoznanie-poleznaya-kniga-o-tom-kak-s-6782715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5736" y="4005064"/>
            <a:ext cx="1584176" cy="21782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7325"/>
            <a:ext cx="8229600" cy="647700"/>
          </a:xfrm>
        </p:spPr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</a:rPr>
              <a:t>      Стратегия учителя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835025"/>
            <a:ext cx="8229600" cy="5103813"/>
          </a:xfrm>
        </p:spPr>
        <p:txBody>
          <a:bodyPr/>
          <a:lstStyle/>
          <a:p>
            <a:pPr lvl="4">
              <a:buFont typeface="Arial" charset="0"/>
              <a:buNone/>
            </a:pPr>
            <a:r>
              <a:rPr lang="ru-RU" dirty="0"/>
              <a:t>		        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</a:rPr>
              <a:t>Определяю: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11188" y="138350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sz="2000" dirty="0">
                <a:latin typeface="Times New Roman" pitchFamily="18" charset="0"/>
              </a:rPr>
              <a:t>- Оптимальное соотношение теоретических и практических занятий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ru-RU" sz="2000" dirty="0">
                <a:latin typeface="Times New Roman" pitchFamily="18" charset="0"/>
              </a:rPr>
              <a:t>- Содержание занятий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</a:pP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09601" y="21447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</a:rPr>
              <a:t>Формы работы (лекция, практикум, тренинг, семинар)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ru-RU" sz="2000" dirty="0">
                <a:latin typeface="Times New Roman" pitchFamily="18" charset="0"/>
              </a:rPr>
              <a:t>- Способы оценивания знаний обучающихся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16033" y="2889251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057400" lvl="4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ru-RU" sz="3600" dirty="0">
                <a:latin typeface="Times New Roman" pitchFamily="18" charset="0"/>
              </a:rPr>
              <a:t>Организую: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65057" y="360838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</a:rPr>
              <a:t>Работу с обучающимися по личностно-ориентированному маршруту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63470" y="3902870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057400" lvl="4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ru-RU" sz="3600" dirty="0">
                <a:latin typeface="Times New Roman" pitchFamily="18" charset="0"/>
              </a:rPr>
              <a:t>Использую: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sz="3600" dirty="0">
              <a:latin typeface="Times New Roman" pitchFamily="18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560577" y="46220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ru-RU" dirty="0">
                <a:latin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</a:rPr>
              <a:t>Активные и интерактивные методы обучения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30" grpId="0"/>
      <p:bldP spid="5133" grpId="0"/>
      <p:bldP spid="5135" grpId="0"/>
      <p:bldP spid="5137" grpId="0"/>
      <p:bldP spid="5138" grpId="0"/>
      <p:bldP spid="51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560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b="1" i="1" dirty="0"/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КИМ 2023 года в сравнении с КИМ 2022 года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Изменена формулировка задания 18.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Детализирована формулировка задания 25 и изменена система его оценивания. Максимальный балл увеличен с 4 до 6.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Максимальный балл за выполнение задания 3 уменьшен с 2 до 1 балла.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Максимальный первичный балл за выполнение экзаменационной работы изменён с 57 до 58 баллов.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84438" y="620688"/>
            <a:ext cx="4175125" cy="151216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ПРОСТО- О СЛОЖНОМ </a:t>
            </a:r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611188" y="2349500"/>
            <a:ext cx="6840537" cy="1366838"/>
          </a:xfrm>
          <a:prstGeom prst="round2Same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Сначала – простой и интересный пример для понимания сути явления . Дальше – переход к более научному стилю изложения материала </a:t>
            </a: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611188" y="4077072"/>
            <a:ext cx="6769100" cy="2017713"/>
          </a:xfrm>
          <a:prstGeom prst="round2Same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Пример: Определите , к какой культуре относятся те или иные произведения искусства:- песня «Экспонат» группы «Ленинград»- балет «Жизель»- оперный концерт Анны Нетребко- смешной анекдот- сказка «Гуси-лебеди»- мультсериал «Маша и медведь»- мюзикл «Чикаго»- картина «Школьная доска»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637979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7CA380D-B482-E3D5-9D43-6106F2D5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Этапы подготовки обучающихся к ЕГЭ по обществознанию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14313"/>
            <a:ext cx="8218487" cy="12144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i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 – организационный. 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учителя.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643063"/>
            <a:ext cx="7455743" cy="178593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анализ итогов ЕГЭ по обществознанию предыдущего   года по школе;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типичных ошибок учащихся по обществознанию;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демонстрационного КИМа нового учебного года, подробный анализ спецификатора и кодификатора.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sz="9600" i="1" dirty="0"/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9600" i="1" dirty="0"/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800" i="1" dirty="0"/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i="1" dirty="0"/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-основной этап.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учителя и ученика. 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168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обучающихся со структурой ЕГЭ по обществознанию;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тем по содержательным блокам.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sz="6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829</TotalTime>
  <Words>904</Words>
  <Application>Microsoft Office PowerPoint</Application>
  <PresentationFormat>Экран (4:3)</PresentationFormat>
  <Paragraphs>93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Мастер –класс «Этапы подготовки обучающихся  к ЕГЭ по обществознанию»</vt:lpstr>
      <vt:lpstr>Участники процесса подготовки к ЕГЭ по обществознанию</vt:lpstr>
      <vt:lpstr>Учебно-методическая литература</vt:lpstr>
      <vt:lpstr>      Стратегия учителя</vt:lpstr>
      <vt:lpstr>Презентация PowerPoint</vt:lpstr>
      <vt:lpstr>Презентация PowerPoint</vt:lpstr>
      <vt:lpstr>Этапы подготовки обучающихся к ЕГЭ по обществознанию</vt:lpstr>
      <vt:lpstr> I этап – организационный.  Действия учителя.  </vt:lpstr>
      <vt:lpstr>II этап -основной этап.  Действия учителя и ученика.   </vt:lpstr>
      <vt:lpstr>II этап -основной этап.  Действия учителя и ученика.   Работа с понятиями.</vt:lpstr>
      <vt:lpstr>II этап -основной этап.  Действия учителя и ученика.   Работа с понятиями.</vt:lpstr>
      <vt:lpstr>II этап -основной этап.  Действия учителя и ученика.   Работа с понятиями. «Приём подчёркивания»</vt:lpstr>
      <vt:lpstr>II этап -основной этап.  Действия учителя и ученика.   Тематические тестовые задания. </vt:lpstr>
      <vt:lpstr>Оформление ответов при выполнении заданий ЕГЭ</vt:lpstr>
      <vt:lpstr>Оформление ответов  при выполнении заданий ЕГЭ</vt:lpstr>
      <vt:lpstr>Составьте сложный план  Универсальный алгоритм</vt:lpstr>
      <vt:lpstr>Составьте сложный план Задание №24. Тема: «Наука и ее связь с другими областями духовной культуры».                ПЛАН: </vt:lpstr>
      <vt:lpstr>«Бермудский» треугольник:  объем, время, мотивация</vt:lpstr>
      <vt:lpstr>III этап -основной этап.  Подведение итогов.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«Технология подготовки учащихся  к ЕГЭ по обществознанию»  учитель истории и обществознания  МБОУ ЮРЛК и НК им. А.Ф.Дьякова  Альберт Оксана Ивановна</dc:title>
  <dc:creator>Документы</dc:creator>
  <cp:lastModifiedBy>Ксения Тулякова</cp:lastModifiedBy>
  <cp:revision>64</cp:revision>
  <dcterms:created xsi:type="dcterms:W3CDTF">2017-02-26T10:36:35Z</dcterms:created>
  <dcterms:modified xsi:type="dcterms:W3CDTF">2025-02-19T17:32:34Z</dcterms:modified>
</cp:coreProperties>
</file>