
<file path=[Content_Types].xml><?xml version="1.0" encoding="utf-8"?>
<Types xmlns="http://schemas.openxmlformats.org/package/2006/content-types">
  <Default Extension="web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58" r:id="rId4"/>
    <p:sldId id="261" r:id="rId5"/>
    <p:sldId id="262" r:id="rId6"/>
    <p:sldId id="263" r:id="rId7"/>
    <p:sldId id="267" r:id="rId8"/>
    <p:sldId id="264" r:id="rId9"/>
    <p:sldId id="265" r:id="rId10"/>
    <p:sldId id="268" r:id="rId11"/>
    <p:sldId id="271" r:id="rId12"/>
    <p:sldId id="269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9" autoAdjust="0"/>
  </p:normalViewPr>
  <p:slideViewPr>
    <p:cSldViewPr snapToGrid="0">
      <p:cViewPr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EF3-0D1D-4D5B-BD67-AF700CD69361}" type="datetimeFigureOut">
              <a:rPr lang="ru-RU" smtClean="0"/>
              <a:t>19.01.2025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207-734A-4750-A494-ACD8836024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13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EF3-0D1D-4D5B-BD67-AF700CD69361}" type="datetimeFigureOut">
              <a:rPr lang="ru-RU" smtClean="0"/>
              <a:t>19.01.2025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207-734A-4750-A494-ACD8836024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25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EF3-0D1D-4D5B-BD67-AF700CD69361}" type="datetimeFigureOut">
              <a:rPr lang="ru-RU" smtClean="0"/>
              <a:t>19.01.2025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207-734A-4750-A494-ACD8836024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EF3-0D1D-4D5B-BD67-AF700CD69361}" type="datetimeFigureOut">
              <a:rPr lang="ru-RU" smtClean="0"/>
              <a:t>19.01.2025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207-734A-4750-A494-ACD8836024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77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EF3-0D1D-4D5B-BD67-AF700CD69361}" type="datetimeFigureOut">
              <a:rPr lang="ru-RU" smtClean="0"/>
              <a:t>19.01.2025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207-734A-4750-A494-ACD8836024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85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EF3-0D1D-4D5B-BD67-AF700CD69361}" type="datetimeFigureOut">
              <a:rPr lang="ru-RU" smtClean="0"/>
              <a:t>19.01.2025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207-734A-4750-A494-ACD8836024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28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EF3-0D1D-4D5B-BD67-AF700CD69361}" type="datetimeFigureOut">
              <a:rPr lang="ru-RU" smtClean="0"/>
              <a:t>19.01.2025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207-734A-4750-A494-ACD8836024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10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EF3-0D1D-4D5B-BD67-AF700CD69361}" type="datetimeFigureOut">
              <a:rPr lang="ru-RU" smtClean="0"/>
              <a:t>19.01.2025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207-734A-4750-A494-ACD8836024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60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EF3-0D1D-4D5B-BD67-AF700CD69361}" type="datetimeFigureOut">
              <a:rPr lang="ru-RU" smtClean="0"/>
              <a:t>19.01.2025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207-734A-4750-A494-ACD8836024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0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EF3-0D1D-4D5B-BD67-AF700CD69361}" type="datetimeFigureOut">
              <a:rPr lang="ru-RU" smtClean="0"/>
              <a:t>19.01.2025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207-734A-4750-A494-ACD8836024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22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5EF3-0D1D-4D5B-BD67-AF700CD69361}" type="datetimeFigureOut">
              <a:rPr lang="ru-RU" smtClean="0"/>
              <a:t>19.01.2025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207-734A-4750-A494-ACD8836024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18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15EF3-0D1D-4D5B-BD67-AF700CD69361}" type="datetimeFigureOut">
              <a:rPr lang="ru-RU" smtClean="0"/>
              <a:t>19.01.2025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16207-734A-4750-A494-ACD8836024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48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7356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Александр у англичан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192982"/>
            <a:ext cx="9144000" cy="665018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600" dirty="0"/>
          </a:p>
          <a:p>
            <a:endParaRPr lang="ru-RU" sz="7200" dirty="0" smtClean="0"/>
          </a:p>
          <a:p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1122362"/>
            <a:ext cx="9282545" cy="50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9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294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659" y="5822318"/>
            <a:ext cx="10515600" cy="5541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Слава Левше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515600" cy="5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5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591" y="5992837"/>
            <a:ext cx="10515600" cy="8651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Левша пьяный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0"/>
            <a:ext cx="11972064" cy="6105377"/>
          </a:xfrm>
        </p:spPr>
      </p:pic>
    </p:spTree>
    <p:extLst>
      <p:ext uri="{BB962C8B-B14F-4D97-AF65-F5344CB8AC3E}">
        <p14:creationId xmlns:p14="http://schemas.microsoft.com/office/powerpoint/2010/main" val="124943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59" y="351057"/>
            <a:ext cx="10515600" cy="56558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2" descr="C:\Users\%D0%9B%D0%B0%D1%80%D0%B8%D1%81%D0%B0\Desktop\%D0%9B%D0%B5%D1%81%D0%BA%D0%BE%D0%B2\i (37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6006904"/>
            <a:ext cx="10515600" cy="689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Левша куёт стальную блоху.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9" y="160338"/>
            <a:ext cx="11274083" cy="58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4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37" y="5922498"/>
            <a:ext cx="10515600" cy="82999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Левша куёт стальную </a:t>
            </a:r>
            <a:r>
              <a:rPr lang="ru-RU" dirty="0" smtClean="0">
                <a:solidFill>
                  <a:srgbClr val="FF0000"/>
                </a:solidFill>
              </a:rPr>
              <a:t>блоху.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712"/>
            <a:ext cx="12191999" cy="6091310"/>
          </a:xfrm>
        </p:spPr>
      </p:pic>
    </p:spTree>
    <p:extLst>
      <p:ext uri="{BB962C8B-B14F-4D97-AF65-F5344CB8AC3E}">
        <p14:creationId xmlns:p14="http://schemas.microsoft.com/office/powerpoint/2010/main" val="761894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37" y="6175717"/>
            <a:ext cx="10515600" cy="5793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Левша куёт стальную блоху.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2" y="0"/>
            <a:ext cx="12360812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22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Левша куёт стальную блоху.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9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15239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46618"/>
            <a:ext cx="10515600" cy="51261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Англичане хвастаются своими достижениями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531380"/>
            <a:ext cx="10716491" cy="53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4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638" y="5531370"/>
            <a:ext cx="11158926" cy="6455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Казак Платов спит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7" y="904080"/>
            <a:ext cx="11158926" cy="4627290"/>
          </a:xfrm>
        </p:spPr>
      </p:pic>
    </p:spTree>
    <p:extLst>
      <p:ext uri="{BB962C8B-B14F-4D97-AF65-F5344CB8AC3E}">
        <p14:creationId xmlns:p14="http://schemas.microsoft.com/office/powerpoint/2010/main" val="219318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4507"/>
            <a:ext cx="10515600" cy="48718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2" y="5597236"/>
            <a:ext cx="10515600" cy="5797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Платов не доволен государем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4507"/>
            <a:ext cx="10383982" cy="49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6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6474"/>
            <a:ext cx="10515600" cy="5070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399864"/>
            <a:ext cx="10370127" cy="558020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49037" y="610668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«Смотрины» блохи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547" y="6331527"/>
            <a:ext cx="9663544" cy="6511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Платов не разделяет восхищения царя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" y="5805056"/>
            <a:ext cx="10522528" cy="63730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845128"/>
            <a:ext cx="978130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9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5301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819" y="5971308"/>
            <a:ext cx="10515600" cy="5264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Размышления Николая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" y="365127"/>
            <a:ext cx="10764981" cy="53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2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509" y="365124"/>
            <a:ext cx="10515600" cy="501043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13509" y="6040582"/>
            <a:ext cx="10671464" cy="5818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 </a:t>
            </a:r>
            <a:r>
              <a:rPr lang="ru-RU" sz="4000" dirty="0">
                <a:solidFill>
                  <a:srgbClr val="FF0000"/>
                </a:solidFill>
              </a:rPr>
              <a:t>д</a:t>
            </a:r>
            <a:r>
              <a:rPr lang="ru-RU" sz="4000" dirty="0" smtClean="0">
                <a:solidFill>
                  <a:srgbClr val="FF0000"/>
                </a:solidFill>
              </a:rPr>
              <a:t>ороге за мастером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1" y="365125"/>
            <a:ext cx="10515600" cy="5536912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7" y="365123"/>
            <a:ext cx="10593531" cy="56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3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018" y="623455"/>
            <a:ext cx="10515600" cy="5860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618" y="5874327"/>
            <a:ext cx="10515600" cy="45698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Левша у царя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" y="623455"/>
            <a:ext cx="10515600" cy="52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8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56</Words>
  <Application>Microsoft Office PowerPoint</Application>
  <PresentationFormat>Широкоэкранный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Александр у англичан</vt:lpstr>
      <vt:lpstr>Презентация PowerPoint</vt:lpstr>
      <vt:lpstr>Казак Платов спит</vt:lpstr>
      <vt:lpstr>Презентация PowerPoint</vt:lpstr>
      <vt:lpstr>           </vt:lpstr>
      <vt:lpstr>Платов не разделяет восхищения царя</vt:lpstr>
      <vt:lpstr>Презентация PowerPoint</vt:lpstr>
      <vt:lpstr>Презентация PowerPoint</vt:lpstr>
      <vt:lpstr>Презентация PowerPoint</vt:lpstr>
      <vt:lpstr>Презентация PowerPoint</vt:lpstr>
      <vt:lpstr>Левша пьяный</vt:lpstr>
      <vt:lpstr>Презентация PowerPoint</vt:lpstr>
      <vt:lpstr>Левша куёт стальную блоху.</vt:lpstr>
      <vt:lpstr>Левша куёт стальную блоху.</vt:lpstr>
      <vt:lpstr>Левша куёт стальную блоху.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14</cp:revision>
  <dcterms:created xsi:type="dcterms:W3CDTF">2025-01-19T17:41:03Z</dcterms:created>
  <dcterms:modified xsi:type="dcterms:W3CDTF">2025-01-19T20:19:41Z</dcterms:modified>
</cp:coreProperties>
</file>