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857F"/>
    <a:srgbClr val="EEEC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05F6D-FE00-4CAD-9AF2-5209930B4BAF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</dgm:pt>
    <dgm:pt modelId="{543E51CB-97CC-4E2A-9FD5-7E8EB1441503}">
      <dgm:prSet phldrT="[Текст]" custT="1"/>
      <dgm:spPr/>
      <dgm:t>
        <a:bodyPr/>
        <a:lstStyle/>
        <a:p>
          <a:pPr algn="l"/>
          <a:r>
            <a:rPr lang="ru-RU" sz="3200" dirty="0"/>
            <a:t>Востребованность</a:t>
          </a:r>
        </a:p>
        <a:p>
          <a:pPr algn="l"/>
          <a:r>
            <a:rPr lang="ru-RU" sz="3200" dirty="0"/>
            <a:t>технических специальностей</a:t>
          </a:r>
        </a:p>
      </dgm:t>
    </dgm:pt>
    <dgm:pt modelId="{8B79F4D3-8321-42EC-8154-D7AD959042CE}" type="parTrans" cxnId="{AD0E8179-FA39-4ED8-8290-DD5282E62F4E}">
      <dgm:prSet/>
      <dgm:spPr/>
      <dgm:t>
        <a:bodyPr/>
        <a:lstStyle/>
        <a:p>
          <a:endParaRPr lang="ru-RU"/>
        </a:p>
      </dgm:t>
    </dgm:pt>
    <dgm:pt modelId="{01DC451B-6F14-4688-8D4B-2DEF9B9ABFE6}" type="sibTrans" cxnId="{AD0E8179-FA39-4ED8-8290-DD5282E62F4E}">
      <dgm:prSet/>
      <dgm:spPr/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353D31F-ACE3-40A0-A011-78FFB658886D}">
      <dgm:prSet phldrT="[Текст]" custT="1"/>
      <dgm:spPr/>
      <dgm:t>
        <a:bodyPr/>
        <a:lstStyle/>
        <a:p>
          <a:r>
            <a:rPr lang="ru-RU" sz="3200" dirty="0"/>
            <a:t>Реализация </a:t>
          </a:r>
          <a:r>
            <a:rPr lang="ru-RU" sz="3200" dirty="0" smtClean="0"/>
            <a:t>проектов: </a:t>
          </a:r>
          <a:r>
            <a:rPr lang="ru-RU" sz="3200" dirty="0"/>
            <a:t>УИШ, </a:t>
          </a:r>
          <a:r>
            <a:rPr lang="ru-RU" sz="3200" dirty="0" err="1"/>
            <a:t>Лабаратория</a:t>
          </a:r>
          <a:r>
            <a:rPr lang="ru-RU" sz="3200" dirty="0"/>
            <a:t> профессий</a:t>
          </a:r>
        </a:p>
      </dgm:t>
    </dgm:pt>
    <dgm:pt modelId="{8201057C-7BA9-41DC-B6F3-6951E4B7F1AB}" type="parTrans" cxnId="{7845873F-C510-4EA2-8A0D-D94E8B5635D3}">
      <dgm:prSet/>
      <dgm:spPr/>
      <dgm:t>
        <a:bodyPr/>
        <a:lstStyle/>
        <a:p>
          <a:endParaRPr lang="ru-RU"/>
        </a:p>
      </dgm:t>
    </dgm:pt>
    <dgm:pt modelId="{6040AEE7-FF51-4E4A-9C97-91AF71F44976}" type="sibTrans" cxnId="{7845873F-C510-4EA2-8A0D-D94E8B5635D3}">
      <dgm:prSet/>
      <dgm:spPr/>
      <dgm:t>
        <a:bodyPr/>
        <a:lstStyle/>
        <a:p>
          <a:endParaRPr lang="ru-RU"/>
        </a:p>
      </dgm:t>
    </dgm:pt>
    <dgm:pt modelId="{52FE740C-FB1E-470A-A2D8-462E7C0AEE70}">
      <dgm:prSet phldrT="[Текст]" custT="1"/>
      <dgm:spPr/>
      <dgm:t>
        <a:bodyPr/>
        <a:lstStyle/>
        <a:p>
          <a:r>
            <a:rPr lang="ru-RU" sz="3600" dirty="0"/>
            <a:t>Знакомство с предприятиями города</a:t>
          </a:r>
        </a:p>
      </dgm:t>
    </dgm:pt>
    <dgm:pt modelId="{495035A8-C123-4B26-847E-EFA358C7528D}" type="parTrans" cxnId="{B169D5E3-5A24-4218-BBA3-C541DFD7CBD9}">
      <dgm:prSet/>
      <dgm:spPr/>
      <dgm:t>
        <a:bodyPr/>
        <a:lstStyle/>
        <a:p>
          <a:endParaRPr lang="ru-RU"/>
        </a:p>
      </dgm:t>
    </dgm:pt>
    <dgm:pt modelId="{CCA0DCF0-F4BE-40E8-B412-EE7E794E89E7}" type="sibTrans" cxnId="{B169D5E3-5A24-4218-BBA3-C541DFD7CBD9}">
      <dgm:prSet/>
      <dgm:spPr/>
      <dgm:t>
        <a:bodyPr/>
        <a:lstStyle/>
        <a:p>
          <a:endParaRPr lang="ru-RU"/>
        </a:p>
      </dgm:t>
    </dgm:pt>
    <dgm:pt modelId="{3216DFDA-9070-41FE-9438-E9F31615EDA1}" type="pres">
      <dgm:prSet presAssocID="{44905F6D-FE00-4CAD-9AF2-5209930B4BAF}" presName="outerComposite" presStyleCnt="0">
        <dgm:presLayoutVars>
          <dgm:chMax val="5"/>
          <dgm:dir/>
          <dgm:resizeHandles val="exact"/>
        </dgm:presLayoutVars>
      </dgm:prSet>
      <dgm:spPr/>
    </dgm:pt>
    <dgm:pt modelId="{B760485A-ED69-4E67-BB60-7FB430757347}" type="pres">
      <dgm:prSet presAssocID="{44905F6D-FE00-4CAD-9AF2-5209930B4BAF}" presName="dummyMaxCanvas" presStyleCnt="0">
        <dgm:presLayoutVars/>
      </dgm:prSet>
      <dgm:spPr/>
    </dgm:pt>
    <dgm:pt modelId="{04FB86BF-89AA-4D78-BEB6-8CA9975A2F36}" type="pres">
      <dgm:prSet presAssocID="{44905F6D-FE00-4CAD-9AF2-5209930B4BAF}" presName="ThreeNodes_1" presStyleLbl="node1" presStyleIdx="0" presStyleCnt="3" custScaleX="113495" custScaleY="98439" custLinFactNeighborX="125" custLinFactNeighborY="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F8AA0-069A-468F-9E76-F98A9D2044AF}" type="pres">
      <dgm:prSet presAssocID="{44905F6D-FE00-4CAD-9AF2-5209930B4BAF}" presName="ThreeNodes_2" presStyleLbl="node1" presStyleIdx="1" presStyleCnt="3" custScaleX="108390" custLinFactNeighborX="-5539" custLinFactNeighborY="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0B93B-2767-48C9-B7E7-002FDB92A052}" type="pres">
      <dgm:prSet presAssocID="{44905F6D-FE00-4CAD-9AF2-5209930B4BAF}" presName="ThreeNodes_3" presStyleLbl="node1" presStyleIdx="2" presStyleCnt="3" custLinFactNeighborX="-5598" custLinFactNeighborY="-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0D9C3-6868-4440-95D5-ECF3B666DB11}" type="pres">
      <dgm:prSet presAssocID="{44905F6D-FE00-4CAD-9AF2-5209930B4BAF}" presName="ThreeConn_1-2" presStyleLbl="fgAccFollowNode1" presStyleIdx="0" presStyleCnt="2" custLinFactX="-100000" custLinFactNeighborX="-105937" custLinFactNeighborY="8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167D8-521C-45A3-9C6C-01D78F97FE88}" type="pres">
      <dgm:prSet presAssocID="{44905F6D-FE00-4CAD-9AF2-5209930B4BAF}" presName="ThreeConn_2-3" presStyleLbl="fgAccFollowNode1" presStyleIdx="1" presStyleCnt="2" custLinFactX="-100000" custLinFactNeighborX="-114596" custLinFactNeighborY="19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7AD29-F781-4B89-8311-A5128E386DCF}" type="pres">
      <dgm:prSet presAssocID="{44905F6D-FE00-4CAD-9AF2-5209930B4BA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FDCF9-9F2F-4393-9A57-B40DF990F39F}" type="pres">
      <dgm:prSet presAssocID="{44905F6D-FE00-4CAD-9AF2-5209930B4BA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4C702-1FC7-47B5-A824-F04D024702F9}" type="pres">
      <dgm:prSet presAssocID="{44905F6D-FE00-4CAD-9AF2-5209930B4BA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8B32F-6B42-47E6-9AF4-FA60E83C9A7D}" type="presOf" srcId="{E353D31F-ACE3-40A0-A011-78FFB658886D}" destId="{05DFDCF9-9F2F-4393-9A57-B40DF990F39F}" srcOrd="1" destOrd="0" presId="urn:microsoft.com/office/officeart/2005/8/layout/vProcess5"/>
    <dgm:cxn modelId="{EB207FD3-73AD-4E4F-87F8-E2E8C75C4B18}" type="presOf" srcId="{44905F6D-FE00-4CAD-9AF2-5209930B4BAF}" destId="{3216DFDA-9070-41FE-9438-E9F31615EDA1}" srcOrd="0" destOrd="0" presId="urn:microsoft.com/office/officeart/2005/8/layout/vProcess5"/>
    <dgm:cxn modelId="{12A19FA8-071A-4ACE-97A2-3E7F0333D5C0}" type="presOf" srcId="{01DC451B-6F14-4688-8D4B-2DEF9B9ABFE6}" destId="{5F70D9C3-6868-4440-95D5-ECF3B666DB11}" srcOrd="0" destOrd="0" presId="urn:microsoft.com/office/officeart/2005/8/layout/vProcess5"/>
    <dgm:cxn modelId="{7845873F-C510-4EA2-8A0D-D94E8B5635D3}" srcId="{44905F6D-FE00-4CAD-9AF2-5209930B4BAF}" destId="{E353D31F-ACE3-40A0-A011-78FFB658886D}" srcOrd="1" destOrd="0" parTransId="{8201057C-7BA9-41DC-B6F3-6951E4B7F1AB}" sibTransId="{6040AEE7-FF51-4E4A-9C97-91AF71F44976}"/>
    <dgm:cxn modelId="{0A393AF6-71E7-4A50-B844-DDAECD92F778}" type="presOf" srcId="{543E51CB-97CC-4E2A-9FD5-7E8EB1441503}" destId="{04FB86BF-89AA-4D78-BEB6-8CA9975A2F36}" srcOrd="0" destOrd="0" presId="urn:microsoft.com/office/officeart/2005/8/layout/vProcess5"/>
    <dgm:cxn modelId="{69653E24-E65B-4752-B58D-C1BAF21B2F4E}" type="presOf" srcId="{52FE740C-FB1E-470A-A2D8-462E7C0AEE70}" destId="{FA74C702-1FC7-47B5-A824-F04D024702F9}" srcOrd="1" destOrd="0" presId="urn:microsoft.com/office/officeart/2005/8/layout/vProcess5"/>
    <dgm:cxn modelId="{B169D5E3-5A24-4218-BBA3-C541DFD7CBD9}" srcId="{44905F6D-FE00-4CAD-9AF2-5209930B4BAF}" destId="{52FE740C-FB1E-470A-A2D8-462E7C0AEE70}" srcOrd="2" destOrd="0" parTransId="{495035A8-C123-4B26-847E-EFA358C7528D}" sibTransId="{CCA0DCF0-F4BE-40E8-B412-EE7E794E89E7}"/>
    <dgm:cxn modelId="{AD0E8179-FA39-4ED8-8290-DD5282E62F4E}" srcId="{44905F6D-FE00-4CAD-9AF2-5209930B4BAF}" destId="{543E51CB-97CC-4E2A-9FD5-7E8EB1441503}" srcOrd="0" destOrd="0" parTransId="{8B79F4D3-8321-42EC-8154-D7AD959042CE}" sibTransId="{01DC451B-6F14-4688-8D4B-2DEF9B9ABFE6}"/>
    <dgm:cxn modelId="{8CF9FA4D-3557-4AA1-822F-99F24E61FAFB}" type="presOf" srcId="{52FE740C-FB1E-470A-A2D8-462E7C0AEE70}" destId="{1080B93B-2767-48C9-B7E7-002FDB92A052}" srcOrd="0" destOrd="0" presId="urn:microsoft.com/office/officeart/2005/8/layout/vProcess5"/>
    <dgm:cxn modelId="{CF3F5DA0-731C-4631-AA8F-E1164BE76ADC}" type="presOf" srcId="{6040AEE7-FF51-4E4A-9C97-91AF71F44976}" destId="{763167D8-521C-45A3-9C6C-01D78F97FE88}" srcOrd="0" destOrd="0" presId="urn:microsoft.com/office/officeart/2005/8/layout/vProcess5"/>
    <dgm:cxn modelId="{DEF3BC3F-45A1-44AA-B17D-84670CAD52F4}" type="presOf" srcId="{E353D31F-ACE3-40A0-A011-78FFB658886D}" destId="{DE9F8AA0-069A-468F-9E76-F98A9D2044AF}" srcOrd="0" destOrd="0" presId="urn:microsoft.com/office/officeart/2005/8/layout/vProcess5"/>
    <dgm:cxn modelId="{C374090B-941A-4235-AC6D-FF46471BDA5C}" type="presOf" srcId="{543E51CB-97CC-4E2A-9FD5-7E8EB1441503}" destId="{97F7AD29-F781-4B89-8311-A5128E386DCF}" srcOrd="1" destOrd="0" presId="urn:microsoft.com/office/officeart/2005/8/layout/vProcess5"/>
    <dgm:cxn modelId="{66684091-833A-4BE1-9711-2AB3447C1022}" type="presParOf" srcId="{3216DFDA-9070-41FE-9438-E9F31615EDA1}" destId="{B760485A-ED69-4E67-BB60-7FB430757347}" srcOrd="0" destOrd="0" presId="urn:microsoft.com/office/officeart/2005/8/layout/vProcess5"/>
    <dgm:cxn modelId="{822919A0-7F81-4D13-9A66-35FAE504B434}" type="presParOf" srcId="{3216DFDA-9070-41FE-9438-E9F31615EDA1}" destId="{04FB86BF-89AA-4D78-BEB6-8CA9975A2F36}" srcOrd="1" destOrd="0" presId="urn:microsoft.com/office/officeart/2005/8/layout/vProcess5"/>
    <dgm:cxn modelId="{B6C688C9-507C-4E74-A1FF-593B262ECF9B}" type="presParOf" srcId="{3216DFDA-9070-41FE-9438-E9F31615EDA1}" destId="{DE9F8AA0-069A-468F-9E76-F98A9D2044AF}" srcOrd="2" destOrd="0" presId="urn:microsoft.com/office/officeart/2005/8/layout/vProcess5"/>
    <dgm:cxn modelId="{F373FAA8-1594-47A6-9CB9-E91A79728E99}" type="presParOf" srcId="{3216DFDA-9070-41FE-9438-E9F31615EDA1}" destId="{1080B93B-2767-48C9-B7E7-002FDB92A052}" srcOrd="3" destOrd="0" presId="urn:microsoft.com/office/officeart/2005/8/layout/vProcess5"/>
    <dgm:cxn modelId="{9D6755DE-5E6A-4AB7-A6DF-B6FA1E03E810}" type="presParOf" srcId="{3216DFDA-9070-41FE-9438-E9F31615EDA1}" destId="{5F70D9C3-6868-4440-95D5-ECF3B666DB11}" srcOrd="4" destOrd="0" presId="urn:microsoft.com/office/officeart/2005/8/layout/vProcess5"/>
    <dgm:cxn modelId="{00BCB117-09F3-4BBD-9178-DFC87DC0C40F}" type="presParOf" srcId="{3216DFDA-9070-41FE-9438-E9F31615EDA1}" destId="{763167D8-521C-45A3-9C6C-01D78F97FE88}" srcOrd="5" destOrd="0" presId="urn:microsoft.com/office/officeart/2005/8/layout/vProcess5"/>
    <dgm:cxn modelId="{3F8009F6-F874-4AF1-971B-A2D78E8B17CE}" type="presParOf" srcId="{3216DFDA-9070-41FE-9438-E9F31615EDA1}" destId="{97F7AD29-F781-4B89-8311-A5128E386DCF}" srcOrd="6" destOrd="0" presId="urn:microsoft.com/office/officeart/2005/8/layout/vProcess5"/>
    <dgm:cxn modelId="{C88ED573-BCF0-48D5-ACD3-85A91D08A429}" type="presParOf" srcId="{3216DFDA-9070-41FE-9438-E9F31615EDA1}" destId="{05DFDCF9-9F2F-4393-9A57-B40DF990F39F}" srcOrd="7" destOrd="0" presId="urn:microsoft.com/office/officeart/2005/8/layout/vProcess5"/>
    <dgm:cxn modelId="{046FAB8C-1D19-45D3-A8E5-D2DC555AEF6F}" type="presParOf" srcId="{3216DFDA-9070-41FE-9438-E9F31615EDA1}" destId="{FA74C702-1FC7-47B5-A824-F04D024702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6C94B-A45A-42F0-AB0A-1098785F33CE}" type="doc">
      <dgm:prSet loTypeId="urn:microsoft.com/office/officeart/2005/8/layout/matrix3" loCatId="matrix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5B407BC-C793-416E-B656-B3EB04656B6E}">
      <dgm:prSet phldrT="[Текст]"/>
      <dgm:spPr/>
      <dgm:t>
        <a:bodyPr/>
        <a:lstStyle/>
        <a:p>
          <a:r>
            <a:rPr lang="ru-RU" dirty="0"/>
            <a:t>Сюжетно-ролевые игры</a:t>
          </a:r>
        </a:p>
      </dgm:t>
    </dgm:pt>
    <dgm:pt modelId="{4509C580-9E48-4F8F-B4D6-A51A2ADE6046}" type="parTrans" cxnId="{B757EF21-8C57-4EA5-9D6C-A7F3A60FE437}">
      <dgm:prSet/>
      <dgm:spPr/>
      <dgm:t>
        <a:bodyPr/>
        <a:lstStyle/>
        <a:p>
          <a:endParaRPr lang="ru-RU"/>
        </a:p>
      </dgm:t>
    </dgm:pt>
    <dgm:pt modelId="{8FF584F1-1D4B-455B-A907-03F5BDF4DF5D}" type="sibTrans" cxnId="{B757EF21-8C57-4EA5-9D6C-A7F3A60FE437}">
      <dgm:prSet/>
      <dgm:spPr/>
      <dgm:t>
        <a:bodyPr/>
        <a:lstStyle/>
        <a:p>
          <a:endParaRPr lang="ru-RU"/>
        </a:p>
      </dgm:t>
    </dgm:pt>
    <dgm:pt modelId="{486E66CB-A48B-440B-94FD-C2E3D758EBF9}">
      <dgm:prSet phldrT="[Текст]"/>
      <dgm:spPr/>
      <dgm:t>
        <a:bodyPr/>
        <a:lstStyle/>
        <a:p>
          <a:r>
            <a:rPr lang="ru-RU" dirty="0" smtClean="0"/>
            <a:t>Выставки и презентация творческих работ совместно с родителями</a:t>
          </a:r>
          <a:endParaRPr lang="ru-RU" dirty="0"/>
        </a:p>
      </dgm:t>
    </dgm:pt>
    <dgm:pt modelId="{E5F1E458-2E18-4131-AFAB-0EE75419AF41}" type="parTrans" cxnId="{BFDCCB85-D5A7-41CD-993B-6DB330BE8157}">
      <dgm:prSet/>
      <dgm:spPr/>
      <dgm:t>
        <a:bodyPr/>
        <a:lstStyle/>
        <a:p>
          <a:endParaRPr lang="ru-RU"/>
        </a:p>
      </dgm:t>
    </dgm:pt>
    <dgm:pt modelId="{715AB4C5-4676-4819-BB31-17B380BF6F3F}" type="sibTrans" cxnId="{BFDCCB85-D5A7-41CD-993B-6DB330BE8157}">
      <dgm:prSet/>
      <dgm:spPr/>
      <dgm:t>
        <a:bodyPr/>
        <a:lstStyle/>
        <a:p>
          <a:endParaRPr lang="ru-RU"/>
        </a:p>
      </dgm:t>
    </dgm:pt>
    <dgm:pt modelId="{E924FA8E-5E1C-40FF-A41B-217EA733FEFC}">
      <dgm:prSet phldrT="[Текст]"/>
      <dgm:spPr/>
      <dgm:t>
        <a:bodyPr/>
        <a:lstStyle/>
        <a:p>
          <a:r>
            <a:rPr lang="ru-RU" dirty="0"/>
            <a:t>Интерактивные экскурсии, экскурсии на кондитерскую фабрику</a:t>
          </a:r>
        </a:p>
      </dgm:t>
    </dgm:pt>
    <dgm:pt modelId="{CB4D33B0-260B-45BE-BF7E-8B54C6599BC9}" type="parTrans" cxnId="{D700AF6C-FCFA-44E6-B40D-234129364767}">
      <dgm:prSet/>
      <dgm:spPr/>
      <dgm:t>
        <a:bodyPr/>
        <a:lstStyle/>
        <a:p>
          <a:endParaRPr lang="ru-RU"/>
        </a:p>
      </dgm:t>
    </dgm:pt>
    <dgm:pt modelId="{9BEC3B2B-595F-4873-BD9E-5EFCB20FA5D7}" type="sibTrans" cxnId="{D700AF6C-FCFA-44E6-B40D-234129364767}">
      <dgm:prSet/>
      <dgm:spPr/>
      <dgm:t>
        <a:bodyPr/>
        <a:lstStyle/>
        <a:p>
          <a:endParaRPr lang="ru-RU"/>
        </a:p>
      </dgm:t>
    </dgm:pt>
    <dgm:pt modelId="{AD132160-9937-4CB3-BC4D-63969FF9ED42}">
      <dgm:prSet phldrT="[Текст]"/>
      <dgm:spPr/>
      <dgm:t>
        <a:bodyPr/>
        <a:lstStyle/>
        <a:p>
          <a:endParaRPr lang="ru-RU"/>
        </a:p>
      </dgm:t>
    </dgm:pt>
    <dgm:pt modelId="{ADA68346-8A75-4B65-B774-FB971F29D6C0}" type="parTrans" cxnId="{D6BD9382-A885-42FF-A842-32FC8CB3C7D8}">
      <dgm:prSet/>
      <dgm:spPr/>
      <dgm:t>
        <a:bodyPr/>
        <a:lstStyle/>
        <a:p>
          <a:endParaRPr lang="ru-RU"/>
        </a:p>
      </dgm:t>
    </dgm:pt>
    <dgm:pt modelId="{E56052BA-F318-4BF1-9FF6-335344050D65}" type="sibTrans" cxnId="{D6BD9382-A885-42FF-A842-32FC8CB3C7D8}">
      <dgm:prSet/>
      <dgm:spPr/>
      <dgm:t>
        <a:bodyPr/>
        <a:lstStyle/>
        <a:p>
          <a:endParaRPr lang="ru-RU"/>
        </a:p>
      </dgm:t>
    </dgm:pt>
    <dgm:pt modelId="{5E6F5E8E-ABDD-45B0-9D4F-76A64F203EDA}">
      <dgm:prSet/>
      <dgm:spPr/>
      <dgm:t>
        <a:bodyPr/>
        <a:lstStyle/>
        <a:p>
          <a:r>
            <a:rPr lang="ru-RU" dirty="0"/>
            <a:t>Знакомство с профессиями и механизмами</a:t>
          </a:r>
        </a:p>
      </dgm:t>
    </dgm:pt>
    <dgm:pt modelId="{7AD91387-F152-4973-87BE-C3A501907138}" type="parTrans" cxnId="{2E0664C3-D43E-4927-90C6-F74A846AFAFF}">
      <dgm:prSet/>
      <dgm:spPr/>
      <dgm:t>
        <a:bodyPr/>
        <a:lstStyle/>
        <a:p>
          <a:endParaRPr lang="ru-RU"/>
        </a:p>
      </dgm:t>
    </dgm:pt>
    <dgm:pt modelId="{335AF869-4AD8-4DDB-B3B3-1924DBC656FB}" type="sibTrans" cxnId="{2E0664C3-D43E-4927-90C6-F74A846AFAFF}">
      <dgm:prSet/>
      <dgm:spPr/>
      <dgm:t>
        <a:bodyPr/>
        <a:lstStyle/>
        <a:p>
          <a:endParaRPr lang="ru-RU"/>
        </a:p>
      </dgm:t>
    </dgm:pt>
    <dgm:pt modelId="{03B62990-267A-41A0-BB13-F4D9F5F5E111}">
      <dgm:prSet/>
      <dgm:spPr/>
      <dgm:t>
        <a:bodyPr/>
        <a:lstStyle/>
        <a:p>
          <a:endParaRPr lang="ru-RU"/>
        </a:p>
      </dgm:t>
    </dgm:pt>
    <dgm:pt modelId="{CA9B6E36-B4E8-457A-9618-5E58B9C9803B}" type="parTrans" cxnId="{5D2320EE-974A-4C1D-822C-CF0CAF98DC56}">
      <dgm:prSet/>
      <dgm:spPr/>
      <dgm:t>
        <a:bodyPr/>
        <a:lstStyle/>
        <a:p>
          <a:endParaRPr lang="ru-RU"/>
        </a:p>
      </dgm:t>
    </dgm:pt>
    <dgm:pt modelId="{0D5302DA-E66A-4CC1-8BCA-D498F99A6AFA}" type="sibTrans" cxnId="{5D2320EE-974A-4C1D-822C-CF0CAF98DC56}">
      <dgm:prSet/>
      <dgm:spPr/>
      <dgm:t>
        <a:bodyPr/>
        <a:lstStyle/>
        <a:p>
          <a:endParaRPr lang="ru-RU"/>
        </a:p>
      </dgm:t>
    </dgm:pt>
    <dgm:pt modelId="{29D5F4C4-5611-4873-97C7-0C9D580A7E6D}" type="pres">
      <dgm:prSet presAssocID="{7916C94B-A45A-42F0-AB0A-1098785F33C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EE51A-6587-4E4B-9FB0-053333D0F1FB}" type="pres">
      <dgm:prSet presAssocID="{7916C94B-A45A-42F0-AB0A-1098785F33CE}" presName="diamond" presStyleLbl="bgShp" presStyleIdx="0" presStyleCnt="1"/>
      <dgm:spPr>
        <a:prstGeom prst="ellipse">
          <a:avLst/>
        </a:prstGeom>
      </dgm:spPr>
    </dgm:pt>
    <dgm:pt modelId="{3FF23C81-1CC2-40E1-95EF-C18945AE858F}" type="pres">
      <dgm:prSet presAssocID="{7916C94B-A45A-42F0-AB0A-1098785F33C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EA891-F30F-4A1C-B331-624774F43B3A}" type="pres">
      <dgm:prSet presAssocID="{7916C94B-A45A-42F0-AB0A-1098785F33C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5F6C8-88FB-4C32-B4B4-17F68FEF90A0}" type="pres">
      <dgm:prSet presAssocID="{7916C94B-A45A-42F0-AB0A-1098785F33C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80695-C22E-4E16-BC13-3FF812BAD01D}" type="pres">
      <dgm:prSet presAssocID="{7916C94B-A45A-42F0-AB0A-1098785F33C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D9382-A885-42FF-A842-32FC8CB3C7D8}" srcId="{7916C94B-A45A-42F0-AB0A-1098785F33CE}" destId="{AD132160-9937-4CB3-BC4D-63969FF9ED42}" srcOrd="4" destOrd="0" parTransId="{ADA68346-8A75-4B65-B774-FB971F29D6C0}" sibTransId="{E56052BA-F318-4BF1-9FF6-335344050D65}"/>
    <dgm:cxn modelId="{754EF157-6EFD-4FDF-8DE9-E4AB774C6036}" type="presOf" srcId="{95B407BC-C793-416E-B656-B3EB04656B6E}" destId="{3FF23C81-1CC2-40E1-95EF-C18945AE858F}" srcOrd="0" destOrd="0" presId="urn:microsoft.com/office/officeart/2005/8/layout/matrix3"/>
    <dgm:cxn modelId="{FCF86F14-1298-4B69-B293-6ED2312239DA}" type="presOf" srcId="{486E66CB-A48B-440B-94FD-C2E3D758EBF9}" destId="{AABEA891-F30F-4A1C-B331-624774F43B3A}" srcOrd="0" destOrd="0" presId="urn:microsoft.com/office/officeart/2005/8/layout/matrix3"/>
    <dgm:cxn modelId="{7309024F-ABF4-43E3-9E83-7BBE1EFAF8EC}" type="presOf" srcId="{5E6F5E8E-ABDD-45B0-9D4F-76A64F203EDA}" destId="{27A80695-C22E-4E16-BC13-3FF812BAD01D}" srcOrd="0" destOrd="0" presId="urn:microsoft.com/office/officeart/2005/8/layout/matrix3"/>
    <dgm:cxn modelId="{5D2320EE-974A-4C1D-822C-CF0CAF98DC56}" srcId="{7916C94B-A45A-42F0-AB0A-1098785F33CE}" destId="{03B62990-267A-41A0-BB13-F4D9F5F5E111}" srcOrd="5" destOrd="0" parTransId="{CA9B6E36-B4E8-457A-9618-5E58B9C9803B}" sibTransId="{0D5302DA-E66A-4CC1-8BCA-D498F99A6AFA}"/>
    <dgm:cxn modelId="{B757EF21-8C57-4EA5-9D6C-A7F3A60FE437}" srcId="{7916C94B-A45A-42F0-AB0A-1098785F33CE}" destId="{95B407BC-C793-416E-B656-B3EB04656B6E}" srcOrd="0" destOrd="0" parTransId="{4509C580-9E48-4F8F-B4D6-A51A2ADE6046}" sibTransId="{8FF584F1-1D4B-455B-A907-03F5BDF4DF5D}"/>
    <dgm:cxn modelId="{BFDCCB85-D5A7-41CD-993B-6DB330BE8157}" srcId="{7916C94B-A45A-42F0-AB0A-1098785F33CE}" destId="{486E66CB-A48B-440B-94FD-C2E3D758EBF9}" srcOrd="1" destOrd="0" parTransId="{E5F1E458-2E18-4131-AFAB-0EE75419AF41}" sibTransId="{715AB4C5-4676-4819-BB31-17B380BF6F3F}"/>
    <dgm:cxn modelId="{B9AEC4E0-9B5D-4896-A19A-55131CD569D1}" type="presOf" srcId="{7916C94B-A45A-42F0-AB0A-1098785F33CE}" destId="{29D5F4C4-5611-4873-97C7-0C9D580A7E6D}" srcOrd="0" destOrd="0" presId="urn:microsoft.com/office/officeart/2005/8/layout/matrix3"/>
    <dgm:cxn modelId="{2E0664C3-D43E-4927-90C6-F74A846AFAFF}" srcId="{7916C94B-A45A-42F0-AB0A-1098785F33CE}" destId="{5E6F5E8E-ABDD-45B0-9D4F-76A64F203EDA}" srcOrd="3" destOrd="0" parTransId="{7AD91387-F152-4973-87BE-C3A501907138}" sibTransId="{335AF869-4AD8-4DDB-B3B3-1924DBC656FB}"/>
    <dgm:cxn modelId="{D700AF6C-FCFA-44E6-B40D-234129364767}" srcId="{7916C94B-A45A-42F0-AB0A-1098785F33CE}" destId="{E924FA8E-5E1C-40FF-A41B-217EA733FEFC}" srcOrd="2" destOrd="0" parTransId="{CB4D33B0-260B-45BE-BF7E-8B54C6599BC9}" sibTransId="{9BEC3B2B-595F-4873-BD9E-5EFCB20FA5D7}"/>
    <dgm:cxn modelId="{10741EB4-91A1-4B7A-91B7-9D0D3A687BC5}" type="presOf" srcId="{E924FA8E-5E1C-40FF-A41B-217EA733FEFC}" destId="{6485F6C8-88FB-4C32-B4B4-17F68FEF90A0}" srcOrd="0" destOrd="0" presId="urn:microsoft.com/office/officeart/2005/8/layout/matrix3"/>
    <dgm:cxn modelId="{7213D422-CF87-4B9D-BAA9-E48F7940EF78}" type="presParOf" srcId="{29D5F4C4-5611-4873-97C7-0C9D580A7E6D}" destId="{F5FEE51A-6587-4E4B-9FB0-053333D0F1FB}" srcOrd="0" destOrd="0" presId="urn:microsoft.com/office/officeart/2005/8/layout/matrix3"/>
    <dgm:cxn modelId="{0C97C69A-FC18-4636-8ABA-D3AAED6B78F5}" type="presParOf" srcId="{29D5F4C4-5611-4873-97C7-0C9D580A7E6D}" destId="{3FF23C81-1CC2-40E1-95EF-C18945AE858F}" srcOrd="1" destOrd="0" presId="urn:microsoft.com/office/officeart/2005/8/layout/matrix3"/>
    <dgm:cxn modelId="{4E076CDB-AA27-4058-B16D-C4E248FF7098}" type="presParOf" srcId="{29D5F4C4-5611-4873-97C7-0C9D580A7E6D}" destId="{AABEA891-F30F-4A1C-B331-624774F43B3A}" srcOrd="2" destOrd="0" presId="urn:microsoft.com/office/officeart/2005/8/layout/matrix3"/>
    <dgm:cxn modelId="{6F0A828F-F018-403D-9A4D-4AD1C77E8647}" type="presParOf" srcId="{29D5F4C4-5611-4873-97C7-0C9D580A7E6D}" destId="{6485F6C8-88FB-4C32-B4B4-17F68FEF90A0}" srcOrd="3" destOrd="0" presId="urn:microsoft.com/office/officeart/2005/8/layout/matrix3"/>
    <dgm:cxn modelId="{CBD65941-6B23-4E32-A061-FC7EC5D4A6E0}" type="presParOf" srcId="{29D5F4C4-5611-4873-97C7-0C9D580A7E6D}" destId="{27A80695-C22E-4E16-BC13-3FF812BAD01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868FA7-0F41-4706-A623-B757E8A9E7CC}" type="doc">
      <dgm:prSet loTypeId="urn:microsoft.com/office/officeart/2005/8/layout/cycle8" loCatId="cycle" qsTypeId="urn:microsoft.com/office/officeart/2005/8/quickstyle/simple3" qsCatId="simple" csTypeId="urn:microsoft.com/office/officeart/2005/8/colors/colorful1#2" csCatId="colorful" phldr="1"/>
      <dgm:spPr/>
    </dgm:pt>
    <dgm:pt modelId="{0CD6666C-83D0-48DA-92E8-096AD6168730}">
      <dgm:prSet phldrT="[Текст]"/>
      <dgm:spPr/>
      <dgm:t>
        <a:bodyPr/>
        <a:lstStyle/>
        <a:p>
          <a:r>
            <a:rPr lang="ru-RU" dirty="0"/>
            <a:t>Моделирование производственных механизмов</a:t>
          </a:r>
        </a:p>
      </dgm:t>
    </dgm:pt>
    <dgm:pt modelId="{98D9372C-4459-485B-A0E3-9C8FC2CC862C}" type="parTrans" cxnId="{F849147D-D15F-406A-8134-A3B8811DA8AC}">
      <dgm:prSet/>
      <dgm:spPr/>
      <dgm:t>
        <a:bodyPr/>
        <a:lstStyle/>
        <a:p>
          <a:endParaRPr lang="ru-RU"/>
        </a:p>
      </dgm:t>
    </dgm:pt>
    <dgm:pt modelId="{637FF33B-94B9-4862-85F3-2788105B4615}" type="sibTrans" cxnId="{F849147D-D15F-406A-8134-A3B8811DA8AC}">
      <dgm:prSet/>
      <dgm:spPr/>
      <dgm:t>
        <a:bodyPr/>
        <a:lstStyle/>
        <a:p>
          <a:endParaRPr lang="ru-RU"/>
        </a:p>
      </dgm:t>
    </dgm:pt>
    <dgm:pt modelId="{F5427FD2-C4B9-4322-A8EF-66496D1531E0}">
      <dgm:prSet phldrT="[Текст]"/>
      <dgm:spPr/>
      <dgm:t>
        <a:bodyPr/>
        <a:lstStyle/>
        <a:p>
          <a:r>
            <a:rPr lang="ru-RU" dirty="0"/>
            <a:t>Презентация опыта</a:t>
          </a:r>
        </a:p>
      </dgm:t>
    </dgm:pt>
    <dgm:pt modelId="{2575F9B9-6C1B-4A23-AF9E-7BB9FB0A646A}" type="parTrans" cxnId="{53003A7D-E165-4F76-9FFC-9F3182FD86BA}">
      <dgm:prSet/>
      <dgm:spPr/>
      <dgm:t>
        <a:bodyPr/>
        <a:lstStyle/>
        <a:p>
          <a:endParaRPr lang="ru-RU"/>
        </a:p>
      </dgm:t>
    </dgm:pt>
    <dgm:pt modelId="{758C97DE-1A94-498C-85FA-22F844B15087}" type="sibTrans" cxnId="{53003A7D-E165-4F76-9FFC-9F3182FD86BA}">
      <dgm:prSet/>
      <dgm:spPr/>
      <dgm:t>
        <a:bodyPr/>
        <a:lstStyle/>
        <a:p>
          <a:endParaRPr lang="ru-RU"/>
        </a:p>
      </dgm:t>
    </dgm:pt>
    <dgm:pt modelId="{2738AC82-D5A0-40E0-975E-E9095822D040}">
      <dgm:prSet phldrT="[Текст]"/>
      <dgm:spPr/>
      <dgm:t>
        <a:bodyPr/>
        <a:lstStyle/>
        <a:p>
          <a:r>
            <a:rPr lang="ru-RU" dirty="0"/>
            <a:t>Мастер- класс с родителями</a:t>
          </a:r>
        </a:p>
      </dgm:t>
    </dgm:pt>
    <dgm:pt modelId="{9D73DDA0-32B6-4750-8890-F3ACEC3E0641}" type="parTrans" cxnId="{B4CEE04C-FEF8-473A-BF30-E96C5DD8F678}">
      <dgm:prSet/>
      <dgm:spPr/>
      <dgm:t>
        <a:bodyPr/>
        <a:lstStyle/>
        <a:p>
          <a:endParaRPr lang="ru-RU"/>
        </a:p>
      </dgm:t>
    </dgm:pt>
    <dgm:pt modelId="{3DF20B93-9CBE-4CCE-A7B2-8463111C44D4}" type="sibTrans" cxnId="{B4CEE04C-FEF8-473A-BF30-E96C5DD8F678}">
      <dgm:prSet/>
      <dgm:spPr/>
      <dgm:t>
        <a:bodyPr/>
        <a:lstStyle/>
        <a:p>
          <a:endParaRPr lang="ru-RU"/>
        </a:p>
      </dgm:t>
    </dgm:pt>
    <dgm:pt modelId="{93E8F37D-08C2-4BFD-B6D7-B45C995FCDE2}" type="pres">
      <dgm:prSet presAssocID="{E0868FA7-0F41-4706-A623-B757E8A9E7CC}" presName="compositeShape" presStyleCnt="0">
        <dgm:presLayoutVars>
          <dgm:chMax val="7"/>
          <dgm:dir/>
          <dgm:resizeHandles val="exact"/>
        </dgm:presLayoutVars>
      </dgm:prSet>
      <dgm:spPr/>
    </dgm:pt>
    <dgm:pt modelId="{45F507E6-953A-4BF4-A820-588AAAD5BE29}" type="pres">
      <dgm:prSet presAssocID="{E0868FA7-0F41-4706-A623-B757E8A9E7CC}" presName="wedge1" presStyleLbl="node1" presStyleIdx="0" presStyleCnt="3"/>
      <dgm:spPr/>
      <dgm:t>
        <a:bodyPr/>
        <a:lstStyle/>
        <a:p>
          <a:endParaRPr lang="ru-RU"/>
        </a:p>
      </dgm:t>
    </dgm:pt>
    <dgm:pt modelId="{6CD9EC48-BC6F-4268-9919-0023336ADCFF}" type="pres">
      <dgm:prSet presAssocID="{E0868FA7-0F41-4706-A623-B757E8A9E7CC}" presName="dummy1a" presStyleCnt="0"/>
      <dgm:spPr/>
    </dgm:pt>
    <dgm:pt modelId="{6AA1B86A-53BC-4993-BA36-87DE3F42A861}" type="pres">
      <dgm:prSet presAssocID="{E0868FA7-0F41-4706-A623-B757E8A9E7CC}" presName="dummy1b" presStyleCnt="0"/>
      <dgm:spPr/>
    </dgm:pt>
    <dgm:pt modelId="{9D4CC3B6-5C28-43C7-BB4C-3F3F7EA6AC0D}" type="pres">
      <dgm:prSet presAssocID="{E0868FA7-0F41-4706-A623-B757E8A9E7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3D6B5-99DC-4D5A-8492-2813BBE76FA1}" type="pres">
      <dgm:prSet presAssocID="{E0868FA7-0F41-4706-A623-B757E8A9E7CC}" presName="wedge2" presStyleLbl="node1" presStyleIdx="1" presStyleCnt="3"/>
      <dgm:spPr/>
      <dgm:t>
        <a:bodyPr/>
        <a:lstStyle/>
        <a:p>
          <a:endParaRPr lang="ru-RU"/>
        </a:p>
      </dgm:t>
    </dgm:pt>
    <dgm:pt modelId="{DA6076CA-7F27-43AA-8785-2EB58B4B84EF}" type="pres">
      <dgm:prSet presAssocID="{E0868FA7-0F41-4706-A623-B757E8A9E7CC}" presName="dummy2a" presStyleCnt="0"/>
      <dgm:spPr/>
    </dgm:pt>
    <dgm:pt modelId="{F55B2561-B89F-4528-9D53-00144D105E0E}" type="pres">
      <dgm:prSet presAssocID="{E0868FA7-0F41-4706-A623-B757E8A9E7CC}" presName="dummy2b" presStyleCnt="0"/>
      <dgm:spPr/>
    </dgm:pt>
    <dgm:pt modelId="{993C72B5-030B-4DAF-B802-B0C330996FBB}" type="pres">
      <dgm:prSet presAssocID="{E0868FA7-0F41-4706-A623-B757E8A9E7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752BC-01F3-4F7F-9E88-937A9198A453}" type="pres">
      <dgm:prSet presAssocID="{E0868FA7-0F41-4706-A623-B757E8A9E7CC}" presName="wedge3" presStyleLbl="node1" presStyleIdx="2" presStyleCnt="3"/>
      <dgm:spPr/>
      <dgm:t>
        <a:bodyPr/>
        <a:lstStyle/>
        <a:p>
          <a:endParaRPr lang="ru-RU"/>
        </a:p>
      </dgm:t>
    </dgm:pt>
    <dgm:pt modelId="{C132848D-67EE-45C3-88B7-FDFB1E5007A5}" type="pres">
      <dgm:prSet presAssocID="{E0868FA7-0F41-4706-A623-B757E8A9E7CC}" presName="dummy3a" presStyleCnt="0"/>
      <dgm:spPr/>
    </dgm:pt>
    <dgm:pt modelId="{DBA1191E-7120-411E-9F84-824C6291D9DF}" type="pres">
      <dgm:prSet presAssocID="{E0868FA7-0F41-4706-A623-B757E8A9E7CC}" presName="dummy3b" presStyleCnt="0"/>
      <dgm:spPr/>
    </dgm:pt>
    <dgm:pt modelId="{21DC16E6-E5BD-4099-AB9E-A6DDAC250001}" type="pres">
      <dgm:prSet presAssocID="{E0868FA7-0F41-4706-A623-B757E8A9E7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5E507-3488-47F2-9D6C-83B677260774}" type="pres">
      <dgm:prSet presAssocID="{637FF33B-94B9-4862-85F3-2788105B4615}" presName="arrowWedge1" presStyleLbl="fgSibTrans2D1" presStyleIdx="0" presStyleCnt="3"/>
      <dgm:spPr/>
    </dgm:pt>
    <dgm:pt modelId="{CCC770E7-2571-41BF-B16E-79E604BC1025}" type="pres">
      <dgm:prSet presAssocID="{758C97DE-1A94-498C-85FA-22F844B15087}" presName="arrowWedge2" presStyleLbl="fgSibTrans2D1" presStyleIdx="1" presStyleCnt="3"/>
      <dgm:spPr/>
    </dgm:pt>
    <dgm:pt modelId="{8D85C7F8-F797-431C-85F6-C000A0922D81}" type="pres">
      <dgm:prSet presAssocID="{3DF20B93-9CBE-4CCE-A7B2-8463111C44D4}" presName="arrowWedge3" presStyleLbl="fgSibTrans2D1" presStyleIdx="2" presStyleCnt="3"/>
      <dgm:spPr/>
    </dgm:pt>
  </dgm:ptLst>
  <dgm:cxnLst>
    <dgm:cxn modelId="{E1FC0AB9-C887-4F5C-A351-F84D1F9DED66}" type="presOf" srcId="{2738AC82-D5A0-40E0-975E-E9095822D040}" destId="{34F752BC-01F3-4F7F-9E88-937A9198A453}" srcOrd="0" destOrd="0" presId="urn:microsoft.com/office/officeart/2005/8/layout/cycle8"/>
    <dgm:cxn modelId="{B4CEE04C-FEF8-473A-BF30-E96C5DD8F678}" srcId="{E0868FA7-0F41-4706-A623-B757E8A9E7CC}" destId="{2738AC82-D5A0-40E0-975E-E9095822D040}" srcOrd="2" destOrd="0" parTransId="{9D73DDA0-32B6-4750-8890-F3ACEC3E0641}" sibTransId="{3DF20B93-9CBE-4CCE-A7B2-8463111C44D4}"/>
    <dgm:cxn modelId="{53003A7D-E165-4F76-9FFC-9F3182FD86BA}" srcId="{E0868FA7-0F41-4706-A623-B757E8A9E7CC}" destId="{F5427FD2-C4B9-4322-A8EF-66496D1531E0}" srcOrd="1" destOrd="0" parTransId="{2575F9B9-6C1B-4A23-AF9E-7BB9FB0A646A}" sibTransId="{758C97DE-1A94-498C-85FA-22F844B15087}"/>
    <dgm:cxn modelId="{0AC52AA9-50BC-4A19-84AC-CC8D57A4BF76}" type="presOf" srcId="{F5427FD2-C4B9-4322-A8EF-66496D1531E0}" destId="{B723D6B5-99DC-4D5A-8492-2813BBE76FA1}" srcOrd="0" destOrd="0" presId="urn:microsoft.com/office/officeart/2005/8/layout/cycle8"/>
    <dgm:cxn modelId="{F849147D-D15F-406A-8134-A3B8811DA8AC}" srcId="{E0868FA7-0F41-4706-A623-B757E8A9E7CC}" destId="{0CD6666C-83D0-48DA-92E8-096AD6168730}" srcOrd="0" destOrd="0" parTransId="{98D9372C-4459-485B-A0E3-9C8FC2CC862C}" sibTransId="{637FF33B-94B9-4862-85F3-2788105B4615}"/>
    <dgm:cxn modelId="{F02863AB-6EC1-4B1D-9D49-36316BFC386F}" type="presOf" srcId="{0CD6666C-83D0-48DA-92E8-096AD6168730}" destId="{45F507E6-953A-4BF4-A820-588AAAD5BE29}" srcOrd="0" destOrd="0" presId="urn:microsoft.com/office/officeart/2005/8/layout/cycle8"/>
    <dgm:cxn modelId="{7F9B4BED-9105-47A4-BA55-838034B6A285}" type="presOf" srcId="{E0868FA7-0F41-4706-A623-B757E8A9E7CC}" destId="{93E8F37D-08C2-4BFD-B6D7-B45C995FCDE2}" srcOrd="0" destOrd="0" presId="urn:microsoft.com/office/officeart/2005/8/layout/cycle8"/>
    <dgm:cxn modelId="{85B898B6-6FCD-4EC7-A17E-2108A3E579C7}" type="presOf" srcId="{0CD6666C-83D0-48DA-92E8-096AD6168730}" destId="{9D4CC3B6-5C28-43C7-BB4C-3F3F7EA6AC0D}" srcOrd="1" destOrd="0" presId="urn:microsoft.com/office/officeart/2005/8/layout/cycle8"/>
    <dgm:cxn modelId="{34CD5695-7DDF-4282-A3C5-79E83F9053C6}" type="presOf" srcId="{2738AC82-D5A0-40E0-975E-E9095822D040}" destId="{21DC16E6-E5BD-4099-AB9E-A6DDAC250001}" srcOrd="1" destOrd="0" presId="urn:microsoft.com/office/officeart/2005/8/layout/cycle8"/>
    <dgm:cxn modelId="{B8845070-E549-491C-AC1C-F78AF739D78C}" type="presOf" srcId="{F5427FD2-C4B9-4322-A8EF-66496D1531E0}" destId="{993C72B5-030B-4DAF-B802-B0C330996FBB}" srcOrd="1" destOrd="0" presId="urn:microsoft.com/office/officeart/2005/8/layout/cycle8"/>
    <dgm:cxn modelId="{7BD81981-0DDF-4F23-912C-83E3292328AB}" type="presParOf" srcId="{93E8F37D-08C2-4BFD-B6D7-B45C995FCDE2}" destId="{45F507E6-953A-4BF4-A820-588AAAD5BE29}" srcOrd="0" destOrd="0" presId="urn:microsoft.com/office/officeart/2005/8/layout/cycle8"/>
    <dgm:cxn modelId="{E5083C4B-6576-4C8B-BD91-1E4D2EE90BDD}" type="presParOf" srcId="{93E8F37D-08C2-4BFD-B6D7-B45C995FCDE2}" destId="{6CD9EC48-BC6F-4268-9919-0023336ADCFF}" srcOrd="1" destOrd="0" presId="urn:microsoft.com/office/officeart/2005/8/layout/cycle8"/>
    <dgm:cxn modelId="{3FEFE0AB-1989-4EB8-9EA9-46657D0769EC}" type="presParOf" srcId="{93E8F37D-08C2-4BFD-B6D7-B45C995FCDE2}" destId="{6AA1B86A-53BC-4993-BA36-87DE3F42A861}" srcOrd="2" destOrd="0" presId="urn:microsoft.com/office/officeart/2005/8/layout/cycle8"/>
    <dgm:cxn modelId="{444E44F2-249C-4C1F-BC93-4D305B7CC632}" type="presParOf" srcId="{93E8F37D-08C2-4BFD-B6D7-B45C995FCDE2}" destId="{9D4CC3B6-5C28-43C7-BB4C-3F3F7EA6AC0D}" srcOrd="3" destOrd="0" presId="urn:microsoft.com/office/officeart/2005/8/layout/cycle8"/>
    <dgm:cxn modelId="{73CB4F9B-AB8C-4545-8089-CD8BCFEFE6E9}" type="presParOf" srcId="{93E8F37D-08C2-4BFD-B6D7-B45C995FCDE2}" destId="{B723D6B5-99DC-4D5A-8492-2813BBE76FA1}" srcOrd="4" destOrd="0" presId="urn:microsoft.com/office/officeart/2005/8/layout/cycle8"/>
    <dgm:cxn modelId="{C2F22748-3C0A-4BFA-A025-E6F3799369A4}" type="presParOf" srcId="{93E8F37D-08C2-4BFD-B6D7-B45C995FCDE2}" destId="{DA6076CA-7F27-43AA-8785-2EB58B4B84EF}" srcOrd="5" destOrd="0" presId="urn:microsoft.com/office/officeart/2005/8/layout/cycle8"/>
    <dgm:cxn modelId="{E4717115-87C6-4307-BDFF-9C2F88C39CDB}" type="presParOf" srcId="{93E8F37D-08C2-4BFD-B6D7-B45C995FCDE2}" destId="{F55B2561-B89F-4528-9D53-00144D105E0E}" srcOrd="6" destOrd="0" presId="urn:microsoft.com/office/officeart/2005/8/layout/cycle8"/>
    <dgm:cxn modelId="{9467D542-37F8-44F0-8693-83723F8C6871}" type="presParOf" srcId="{93E8F37D-08C2-4BFD-B6D7-B45C995FCDE2}" destId="{993C72B5-030B-4DAF-B802-B0C330996FBB}" srcOrd="7" destOrd="0" presId="urn:microsoft.com/office/officeart/2005/8/layout/cycle8"/>
    <dgm:cxn modelId="{D9A0EE24-DF01-4D30-9E72-FC80A05BF1AD}" type="presParOf" srcId="{93E8F37D-08C2-4BFD-B6D7-B45C995FCDE2}" destId="{34F752BC-01F3-4F7F-9E88-937A9198A453}" srcOrd="8" destOrd="0" presId="urn:microsoft.com/office/officeart/2005/8/layout/cycle8"/>
    <dgm:cxn modelId="{914E6F09-524D-4B3F-B60D-BCD0BE364088}" type="presParOf" srcId="{93E8F37D-08C2-4BFD-B6D7-B45C995FCDE2}" destId="{C132848D-67EE-45C3-88B7-FDFB1E5007A5}" srcOrd="9" destOrd="0" presId="urn:microsoft.com/office/officeart/2005/8/layout/cycle8"/>
    <dgm:cxn modelId="{F2551C5E-A66F-4CA7-8CEB-3AEA988EDA0D}" type="presParOf" srcId="{93E8F37D-08C2-4BFD-B6D7-B45C995FCDE2}" destId="{DBA1191E-7120-411E-9F84-824C6291D9DF}" srcOrd="10" destOrd="0" presId="urn:microsoft.com/office/officeart/2005/8/layout/cycle8"/>
    <dgm:cxn modelId="{A110B050-171F-4746-8121-BAADC92CE5D8}" type="presParOf" srcId="{93E8F37D-08C2-4BFD-B6D7-B45C995FCDE2}" destId="{21DC16E6-E5BD-4099-AB9E-A6DDAC250001}" srcOrd="11" destOrd="0" presId="urn:microsoft.com/office/officeart/2005/8/layout/cycle8"/>
    <dgm:cxn modelId="{2CFA65C6-EE6F-440C-819A-F97FCB7DF9E4}" type="presParOf" srcId="{93E8F37D-08C2-4BFD-B6D7-B45C995FCDE2}" destId="{F4B5E507-3488-47F2-9D6C-83B677260774}" srcOrd="12" destOrd="0" presId="urn:microsoft.com/office/officeart/2005/8/layout/cycle8"/>
    <dgm:cxn modelId="{D1F594A3-112C-4EF1-A286-04CE1C1D6A6C}" type="presParOf" srcId="{93E8F37D-08C2-4BFD-B6D7-B45C995FCDE2}" destId="{CCC770E7-2571-41BF-B16E-79E604BC1025}" srcOrd="13" destOrd="0" presId="urn:microsoft.com/office/officeart/2005/8/layout/cycle8"/>
    <dgm:cxn modelId="{78214B01-7784-4DE0-934F-CC7580763815}" type="presParOf" srcId="{93E8F37D-08C2-4BFD-B6D7-B45C995FCDE2}" destId="{8D85C7F8-F797-431C-85F6-C000A0922D8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FB86BF-89AA-4D78-BEB6-8CA9975A2F36}">
      <dsp:nvSpPr>
        <dsp:cNvPr id="0" name=""/>
        <dsp:cNvSpPr/>
      </dsp:nvSpPr>
      <dsp:spPr>
        <a:xfrm>
          <a:off x="-242686" y="26937"/>
          <a:ext cx="8478250" cy="191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Востребованность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технических специальностей</a:t>
          </a:r>
        </a:p>
      </dsp:txBody>
      <dsp:txXfrm>
        <a:off x="-242686" y="26937"/>
        <a:ext cx="6226428" cy="1913866"/>
      </dsp:txXfrm>
    </dsp:sp>
    <dsp:sp modelId="{DE9F8AA0-069A-468F-9E76-F98A9D2044AF}">
      <dsp:nvSpPr>
        <dsp:cNvPr id="0" name=""/>
        <dsp:cNvSpPr/>
      </dsp:nvSpPr>
      <dsp:spPr>
        <a:xfrm>
          <a:off x="184010" y="2321231"/>
          <a:ext cx="8096899" cy="1944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Реализация </a:t>
          </a:r>
          <a:r>
            <a:rPr lang="ru-RU" sz="3200" kern="1200" dirty="0" smtClean="0"/>
            <a:t>проектов: </a:t>
          </a:r>
          <a:r>
            <a:rPr lang="ru-RU" sz="3200" kern="1200" dirty="0"/>
            <a:t>УИШ, </a:t>
          </a:r>
          <a:r>
            <a:rPr lang="ru-RU" sz="3200" kern="1200" dirty="0" err="1"/>
            <a:t>Лабаратория</a:t>
          </a:r>
          <a:r>
            <a:rPr lang="ru-RU" sz="3200" kern="1200" dirty="0"/>
            <a:t> профессий</a:t>
          </a:r>
        </a:p>
      </dsp:txBody>
      <dsp:txXfrm>
        <a:off x="184010" y="2321231"/>
        <a:ext cx="6012699" cy="1944215"/>
      </dsp:txXfrm>
    </dsp:sp>
    <dsp:sp modelId="{1080B93B-2767-48C9-B7E7-002FDB92A052}">
      <dsp:nvSpPr>
        <dsp:cNvPr id="0" name=""/>
        <dsp:cNvSpPr/>
      </dsp:nvSpPr>
      <dsp:spPr>
        <a:xfrm>
          <a:off x="1152107" y="4531798"/>
          <a:ext cx="7470153" cy="1944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Знакомство с предприятиями города</a:t>
          </a:r>
        </a:p>
      </dsp:txBody>
      <dsp:txXfrm>
        <a:off x="1152107" y="4531798"/>
        <a:ext cx="5547282" cy="1944215"/>
      </dsp:txXfrm>
    </dsp:sp>
    <dsp:sp modelId="{5F70D9C3-6868-4440-95D5-ECF3B666DB11}">
      <dsp:nvSpPr>
        <dsp:cNvPr id="0" name=""/>
        <dsp:cNvSpPr/>
      </dsp:nvSpPr>
      <dsp:spPr>
        <a:xfrm>
          <a:off x="3855929" y="1577750"/>
          <a:ext cx="1263740" cy="1263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3855929" y="1577750"/>
        <a:ext cx="1263740" cy="1263740"/>
      </dsp:txXfrm>
    </dsp:sp>
    <dsp:sp modelId="{763167D8-521C-45A3-9C6C-01D78F97FE88}">
      <dsp:nvSpPr>
        <dsp:cNvPr id="0" name=""/>
        <dsp:cNvSpPr/>
      </dsp:nvSpPr>
      <dsp:spPr>
        <a:xfrm>
          <a:off x="4405632" y="3980480"/>
          <a:ext cx="1263740" cy="1263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405632" y="3980480"/>
        <a:ext cx="1263740" cy="12637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EE51A-6587-4E4B-9FB0-053333D0F1FB}">
      <dsp:nvSpPr>
        <dsp:cNvPr id="0" name=""/>
        <dsp:cNvSpPr/>
      </dsp:nvSpPr>
      <dsp:spPr>
        <a:xfrm>
          <a:off x="1077614" y="0"/>
          <a:ext cx="5549627" cy="554962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F23C81-1CC2-40E1-95EF-C18945AE858F}">
      <dsp:nvSpPr>
        <dsp:cNvPr id="0" name=""/>
        <dsp:cNvSpPr/>
      </dsp:nvSpPr>
      <dsp:spPr>
        <a:xfrm>
          <a:off x="1604828" y="527214"/>
          <a:ext cx="2164354" cy="21643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Сюжетно-ролевые игры</a:t>
          </a:r>
        </a:p>
      </dsp:txBody>
      <dsp:txXfrm>
        <a:off x="1604828" y="527214"/>
        <a:ext cx="2164354" cy="2164354"/>
      </dsp:txXfrm>
    </dsp:sp>
    <dsp:sp modelId="{AABEA891-F30F-4A1C-B331-624774F43B3A}">
      <dsp:nvSpPr>
        <dsp:cNvPr id="0" name=""/>
        <dsp:cNvSpPr/>
      </dsp:nvSpPr>
      <dsp:spPr>
        <a:xfrm>
          <a:off x="3935672" y="527214"/>
          <a:ext cx="2164354" cy="21643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Выставки и презентация творческих работ совместно с родителями</a:t>
          </a:r>
          <a:endParaRPr lang="ru-RU" sz="2100" kern="1200" dirty="0"/>
        </a:p>
      </dsp:txBody>
      <dsp:txXfrm>
        <a:off x="3935672" y="527214"/>
        <a:ext cx="2164354" cy="2164354"/>
      </dsp:txXfrm>
    </dsp:sp>
    <dsp:sp modelId="{6485F6C8-88FB-4C32-B4B4-17F68FEF90A0}">
      <dsp:nvSpPr>
        <dsp:cNvPr id="0" name=""/>
        <dsp:cNvSpPr/>
      </dsp:nvSpPr>
      <dsp:spPr>
        <a:xfrm>
          <a:off x="1604828" y="2858058"/>
          <a:ext cx="2164354" cy="21643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Интерактивные экскурсии, экскурсии на кондитерскую фабрику</a:t>
          </a:r>
        </a:p>
      </dsp:txBody>
      <dsp:txXfrm>
        <a:off x="1604828" y="2858058"/>
        <a:ext cx="2164354" cy="2164354"/>
      </dsp:txXfrm>
    </dsp:sp>
    <dsp:sp modelId="{27A80695-C22E-4E16-BC13-3FF812BAD01D}">
      <dsp:nvSpPr>
        <dsp:cNvPr id="0" name=""/>
        <dsp:cNvSpPr/>
      </dsp:nvSpPr>
      <dsp:spPr>
        <a:xfrm>
          <a:off x="3935672" y="2858058"/>
          <a:ext cx="2164354" cy="21643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Знакомство с профессиями и механизмами</a:t>
          </a:r>
        </a:p>
      </dsp:txBody>
      <dsp:txXfrm>
        <a:off x="3935672" y="2858058"/>
        <a:ext cx="2164354" cy="21643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F507E6-953A-4BF4-A820-588AAAD5BE29}">
      <dsp:nvSpPr>
        <dsp:cNvPr id="0" name=""/>
        <dsp:cNvSpPr/>
      </dsp:nvSpPr>
      <dsp:spPr>
        <a:xfrm>
          <a:off x="1730883" y="363228"/>
          <a:ext cx="4694033" cy="469403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Моделирование производственных механизмов</a:t>
          </a:r>
        </a:p>
      </dsp:txBody>
      <dsp:txXfrm>
        <a:off x="4204750" y="1357916"/>
        <a:ext cx="1676440" cy="1397033"/>
      </dsp:txXfrm>
    </dsp:sp>
    <dsp:sp modelId="{B723D6B5-99DC-4D5A-8492-2813BBE76FA1}">
      <dsp:nvSpPr>
        <dsp:cNvPr id="0" name=""/>
        <dsp:cNvSpPr/>
      </dsp:nvSpPr>
      <dsp:spPr>
        <a:xfrm>
          <a:off x="1634208" y="530872"/>
          <a:ext cx="4694033" cy="469403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Презентация опыта</a:t>
          </a:r>
        </a:p>
      </dsp:txBody>
      <dsp:txXfrm>
        <a:off x="2751835" y="3576406"/>
        <a:ext cx="2514660" cy="1229389"/>
      </dsp:txXfrm>
    </dsp:sp>
    <dsp:sp modelId="{34F752BC-01F3-4F7F-9E88-937A9198A453}">
      <dsp:nvSpPr>
        <dsp:cNvPr id="0" name=""/>
        <dsp:cNvSpPr/>
      </dsp:nvSpPr>
      <dsp:spPr>
        <a:xfrm>
          <a:off x="1537533" y="363228"/>
          <a:ext cx="4694033" cy="469403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Мастер- класс с родителями</a:t>
          </a:r>
        </a:p>
      </dsp:txBody>
      <dsp:txXfrm>
        <a:off x="2081259" y="1357916"/>
        <a:ext cx="1676440" cy="1397033"/>
      </dsp:txXfrm>
    </dsp:sp>
    <dsp:sp modelId="{F4B5E507-3488-47F2-9D6C-83B677260774}">
      <dsp:nvSpPr>
        <dsp:cNvPr id="0" name=""/>
        <dsp:cNvSpPr/>
      </dsp:nvSpPr>
      <dsp:spPr>
        <a:xfrm>
          <a:off x="1440687" y="72645"/>
          <a:ext cx="5275199" cy="52751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C770E7-2571-41BF-B16E-79E604BC1025}">
      <dsp:nvSpPr>
        <dsp:cNvPr id="0" name=""/>
        <dsp:cNvSpPr/>
      </dsp:nvSpPr>
      <dsp:spPr>
        <a:xfrm>
          <a:off x="1343625" y="239993"/>
          <a:ext cx="5275199" cy="52751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85C7F8-F797-431C-85F6-C000A0922D81}">
      <dsp:nvSpPr>
        <dsp:cNvPr id="0" name=""/>
        <dsp:cNvSpPr/>
      </dsp:nvSpPr>
      <dsp:spPr>
        <a:xfrm>
          <a:off x="1246563" y="72645"/>
          <a:ext cx="5275199" cy="52751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6D454-62D3-4D47-A0B6-0C58364A490F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8DD8-8166-4DBF-9F57-505C198FD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7.png"/><Relationship Id="rId10" Type="http://schemas.microsoft.com/office/2007/relationships/diagramDrawing" Target="../diagrams/drawing3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9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8B177F-528C-70C3-5F00-B23EA53678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A53403B-0C9A-4DFD-5A86-8A0F49161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7522">
            <a:off x="2937013" y="2938323"/>
            <a:ext cx="6096000" cy="3648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35" y="4437112"/>
            <a:ext cx="3269496" cy="1470025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Руководители проекта:</a:t>
            </a:r>
            <a:br>
              <a:rPr lang="ru-RU" sz="2400" dirty="0"/>
            </a:br>
            <a:r>
              <a:rPr lang="ru-RU" sz="2400" dirty="0"/>
              <a:t>Трофимова А.С.</a:t>
            </a:r>
            <a:br>
              <a:rPr lang="ru-RU" sz="2400" dirty="0"/>
            </a:br>
            <a:r>
              <a:rPr lang="ru-RU" sz="2400" dirty="0" err="1"/>
              <a:t>Калабаева</a:t>
            </a:r>
            <a:r>
              <a:rPr lang="ru-RU" sz="2400" dirty="0"/>
              <a:t> С.Н.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242838"/>
            <a:ext cx="8424936" cy="126647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Муниципальное автономное дошкольное образовательное учреждение детский сад комбинированного вида «МАЯЧОК» детский сад №195, г. Нижний Тагил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41717" y="2077212"/>
            <a:ext cx="5148065" cy="162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Педагогический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«Кондитерская фабрика»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A941AD-67C6-A3A6-CBDE-E05FE02B1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"/>
                    </a14:imgEffect>
                  </a14:imgLayer>
                </a14:imgProps>
              </a:ext>
            </a:extLst>
          </a:blip>
          <a:srcRect b="3876"/>
          <a:stretch/>
        </p:blipFill>
        <p:spPr>
          <a:xfrm>
            <a:off x="5421043" y="1772774"/>
            <a:ext cx="3645724" cy="3973953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EE10A0-F6BC-1B3C-0B0E-43691B7DF2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772816"/>
            <a:ext cx="3851920" cy="3456384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FCCA40-7BA2-72CB-F141-AECBF418BE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232"/>
            <a:ext cx="9111944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302567-46D8-0723-736E-17CB554DAB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92328">
            <a:off x="-288723" y="3104770"/>
            <a:ext cx="6131096" cy="411232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91881322"/>
              </p:ext>
            </p:extLst>
          </p:nvPr>
        </p:nvGraphicFramePr>
        <p:xfrm>
          <a:off x="323528" y="160304"/>
          <a:ext cx="8788416" cy="648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1f09952a-bc04-478f-a212-12219b10327e.jpg"/>
          <p:cNvPicPr>
            <a:picLocks noChangeAspect="1"/>
          </p:cNvPicPr>
          <p:nvPr/>
        </p:nvPicPr>
        <p:blipFill>
          <a:blip r:embed="rId9" cstate="print"/>
          <a:srcRect r="35038"/>
          <a:stretch>
            <a:fillRect/>
          </a:stretch>
        </p:blipFill>
        <p:spPr>
          <a:xfrm>
            <a:off x="6732240" y="4810751"/>
            <a:ext cx="2088232" cy="1808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6e4b295c-58a0-4089-9e06-aa7e632134ac.jpg"/>
          <p:cNvPicPr>
            <a:picLocks noChangeAspect="1"/>
          </p:cNvPicPr>
          <p:nvPr/>
        </p:nvPicPr>
        <p:blipFill>
          <a:blip r:embed="rId10" cstate="print"/>
          <a:srcRect r="9051"/>
          <a:stretch>
            <a:fillRect/>
          </a:stretch>
        </p:blipFill>
        <p:spPr>
          <a:xfrm>
            <a:off x="5803245" y="2627998"/>
            <a:ext cx="2715655" cy="1683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4345d8d0-5ac5-46c9-be97-df8034baea2e.jpg"/>
          <p:cNvPicPr>
            <a:picLocks noChangeAspect="1"/>
          </p:cNvPicPr>
          <p:nvPr/>
        </p:nvPicPr>
        <p:blipFill>
          <a:blip r:embed="rId11" cstate="print"/>
          <a:srcRect l="7476" t="33200" r="9838" b="15350"/>
          <a:stretch>
            <a:fillRect/>
          </a:stretch>
        </p:blipFill>
        <p:spPr>
          <a:xfrm>
            <a:off x="5350733" y="491810"/>
            <a:ext cx="3168167" cy="1478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256D7D-B528-EB7E-4A13-3819ADF41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8" y="0"/>
            <a:ext cx="9111944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9CBB10-A7C9-00A5-B05C-9BB2DD4ED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A5486"/>
              </a:clrFrom>
              <a:clrTo>
                <a:srgbClr val="BA548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0400"/>
                    </a14:imgEffect>
                    <a14:imgEffect>
                      <a14:saturation sat="17000"/>
                    </a14:imgEffect>
                    <a14:imgEffect>
                      <a14:brightnessContrast bright="-7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03" b="8354"/>
          <a:stretch/>
        </p:blipFill>
        <p:spPr>
          <a:xfrm>
            <a:off x="0" y="-36008"/>
            <a:ext cx="9111945" cy="2759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508" y="2720716"/>
            <a:ext cx="8352928" cy="1256143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Участники проекта дети 5-6 лет, педагоги, родители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8496944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 педагогического проекта: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Формирование у детей представления о работе кондитерской фабрики, технологического процесса, различных профессий.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6F810D-EE90-E75D-8B08-A2A1E4E179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77"/>
            <a:ext cx="9107424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202" y="2675019"/>
            <a:ext cx="7488832" cy="3853022"/>
          </a:xfrm>
        </p:spPr>
        <p:txBody>
          <a:bodyPr>
            <a:normAutofit/>
          </a:bodyPr>
          <a:lstStyle/>
          <a:p>
            <a:pPr lvl="0" algn="l"/>
            <a:r>
              <a:rPr lang="ru-RU" dirty="0">
                <a:solidFill>
                  <a:schemeClr val="tx1"/>
                </a:solidFill>
              </a:rPr>
              <a:t>определение темы проекта;  </a:t>
            </a:r>
          </a:p>
          <a:p>
            <a:pPr lvl="0" algn="l"/>
            <a:r>
              <a:rPr lang="ru-RU" dirty="0">
                <a:solidFill>
                  <a:schemeClr val="tx1"/>
                </a:solidFill>
              </a:rPr>
              <a:t>беседа с детьми: </a:t>
            </a:r>
          </a:p>
          <a:p>
            <a:pPr lvl="0" algn="l"/>
            <a:r>
              <a:rPr lang="ru-RU" dirty="0">
                <a:solidFill>
                  <a:schemeClr val="tx1"/>
                </a:solidFill>
              </a:rPr>
              <a:t>введение в проблемную ситуацию;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использование метода трех вопросов для выявления знаний детей по теме и -составления плана действий, направленных на разрешение проблемы. 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B839D30-81E8-E1D9-1E7E-4487E2B0659D}"/>
              </a:ext>
            </a:extLst>
          </p:cNvPr>
          <p:cNvSpPr txBox="1">
            <a:spLocks/>
          </p:cNvSpPr>
          <p:nvPr/>
        </p:nvSpPr>
        <p:spPr>
          <a:xfrm>
            <a:off x="377248" y="188640"/>
            <a:ext cx="8352928" cy="1256143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Этапы реализации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3469A3-EE54-6D56-8420-944A1EC763D8}"/>
              </a:ext>
            </a:extLst>
          </p:cNvPr>
          <p:cNvSpPr txBox="1"/>
          <p:nvPr/>
        </p:nvSpPr>
        <p:spPr>
          <a:xfrm>
            <a:off x="201721" y="656705"/>
            <a:ext cx="1196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516814-D0EC-61A3-7C00-279035B599AC}"/>
              </a:ext>
            </a:extLst>
          </p:cNvPr>
          <p:cNvSpPr txBox="1"/>
          <p:nvPr/>
        </p:nvSpPr>
        <p:spPr>
          <a:xfrm>
            <a:off x="1902064" y="2011418"/>
            <a:ext cx="5339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/>
              <a:t>Подготовительный :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58BF136-472C-7965-3722-3B234FFC2320}"/>
              </a:ext>
            </a:extLst>
          </p:cNvPr>
          <p:cNvSpPr/>
          <p:nvPr/>
        </p:nvSpPr>
        <p:spPr>
          <a:xfrm>
            <a:off x="975621" y="2898789"/>
            <a:ext cx="188624" cy="1836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E9F30D9-48F7-F206-F017-90718C9F2F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665" y="3435863"/>
            <a:ext cx="286537" cy="2804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63B1F5A-89F0-EE83-E600-394B229D82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665" y="4043333"/>
            <a:ext cx="286537" cy="2804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21379A0-2529-D0EC-297E-55C40BB7FF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970" y="4610967"/>
            <a:ext cx="286537" cy="280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B9282E-8893-F4DB-88AC-9B6446DFA846}"/>
              </a:ext>
            </a:extLst>
          </p:cNvPr>
          <p:cNvSpPr txBox="1"/>
          <p:nvPr/>
        </p:nvSpPr>
        <p:spPr>
          <a:xfrm>
            <a:off x="856177" y="1464869"/>
            <a:ext cx="14118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Этап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89928C-2313-50B6-F2EB-87F30D9C5E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F7FE94-4A9D-5B99-BE7A-14B895369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51" y="2132960"/>
            <a:ext cx="7089337" cy="47550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965D8D3-57EE-3ED6-E60B-6CD558696314}"/>
              </a:ext>
            </a:extLst>
          </p:cNvPr>
          <p:cNvSpPr txBox="1">
            <a:spLocks/>
          </p:cNvSpPr>
          <p:nvPr/>
        </p:nvSpPr>
        <p:spPr>
          <a:xfrm>
            <a:off x="510059" y="3636636"/>
            <a:ext cx="4395625" cy="2413069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 descr="81b8ad0d-dab3-4fa7-ac89-a82db4a38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418" y="3230978"/>
            <a:ext cx="4345052" cy="244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16EDEA-87BE-73AE-610E-EF07A07877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5663" y="3636636"/>
            <a:ext cx="3686818" cy="2413069"/>
          </a:xfrm>
          <a:prstGeom prst="rect">
            <a:avLst/>
          </a:prstGeom>
        </p:spPr>
      </p:pic>
      <p:pic>
        <p:nvPicPr>
          <p:cNvPr id="8" name="Рисунок 7" descr="fabc9b45-7f1f-4201-ab4c-655a5dcacd69.jpg"/>
          <p:cNvPicPr>
            <a:picLocks noChangeAspect="1"/>
          </p:cNvPicPr>
          <p:nvPr/>
        </p:nvPicPr>
        <p:blipFill>
          <a:blip r:embed="rId6" cstate="print"/>
          <a:srcRect r="31888" b="17800"/>
          <a:stretch>
            <a:fillRect/>
          </a:stretch>
        </p:blipFill>
        <p:spPr>
          <a:xfrm>
            <a:off x="5150884" y="3288436"/>
            <a:ext cx="3600400" cy="244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51CE539-BE34-1595-7935-8A327D1ADF9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725" y="549331"/>
            <a:ext cx="4608512" cy="2408129"/>
          </a:xfrm>
          <a:prstGeom prst="rect">
            <a:avLst/>
          </a:prstGeom>
        </p:spPr>
      </p:pic>
      <p:pic>
        <p:nvPicPr>
          <p:cNvPr id="4" name="Рисунок 3" descr="14d77fb1-a843-4443-aa6a-9facea4fb0d6.jpg"/>
          <p:cNvPicPr>
            <a:picLocks noChangeAspect="1"/>
          </p:cNvPicPr>
          <p:nvPr/>
        </p:nvPicPr>
        <p:blipFill>
          <a:blip r:embed="rId8" cstate="print"/>
          <a:srcRect t="43000" r="39763"/>
          <a:stretch>
            <a:fillRect/>
          </a:stretch>
        </p:blipFill>
        <p:spPr>
          <a:xfrm>
            <a:off x="475496" y="317177"/>
            <a:ext cx="4608512" cy="245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91DA2AB-8A13-70F5-B27C-F44C0E0DF64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0963" y="576599"/>
            <a:ext cx="2654987" cy="2408129"/>
          </a:xfrm>
          <a:prstGeom prst="rect">
            <a:avLst/>
          </a:prstGeom>
        </p:spPr>
      </p:pic>
      <p:pic>
        <p:nvPicPr>
          <p:cNvPr id="5" name="Рисунок 4" descr="b3558644-99f8-4607-be00-b06abb2ca511.jpg"/>
          <p:cNvPicPr>
            <a:picLocks noChangeAspect="1"/>
          </p:cNvPicPr>
          <p:nvPr/>
        </p:nvPicPr>
        <p:blipFill>
          <a:blip r:embed="rId9" cstate="print"/>
          <a:srcRect b="23750"/>
          <a:stretch>
            <a:fillRect/>
          </a:stretch>
        </p:blipFill>
        <p:spPr>
          <a:xfrm>
            <a:off x="5740964" y="317177"/>
            <a:ext cx="2431436" cy="2471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67FC09-0C19-9DBE-5F8E-9B335A77F6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71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2ECB65-62DF-1AF3-1E4E-FD621F88E3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90" y="1388334"/>
            <a:ext cx="8274638" cy="5549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0037" y="350290"/>
            <a:ext cx="2878088" cy="769442"/>
          </a:xfrm>
        </p:spPr>
        <p:txBody>
          <a:bodyPr/>
          <a:lstStyle/>
          <a:p>
            <a:r>
              <a:rPr lang="ru-RU" b="1" dirty="0"/>
              <a:t>Основной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27373781"/>
              </p:ext>
            </p:extLst>
          </p:nvPr>
        </p:nvGraphicFramePr>
        <p:xfrm>
          <a:off x="719572" y="1148449"/>
          <a:ext cx="7704856" cy="554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460D3E-3A49-5AF9-22CD-AA60AD5DEEF9}"/>
              </a:ext>
            </a:extLst>
          </p:cNvPr>
          <p:cNvSpPr txBox="1"/>
          <p:nvPr/>
        </p:nvSpPr>
        <p:spPr>
          <a:xfrm>
            <a:off x="497981" y="-372985"/>
            <a:ext cx="107181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ACF7DB-3100-38FE-3C62-FB5E7236F65F}"/>
              </a:ext>
            </a:extLst>
          </p:cNvPr>
          <p:cNvSpPr txBox="1"/>
          <p:nvPr/>
        </p:nvSpPr>
        <p:spPr>
          <a:xfrm>
            <a:off x="1384529" y="389468"/>
            <a:ext cx="1394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этап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244797-155D-36D6-0E83-4BE98A1DCA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" y="0"/>
            <a:ext cx="912571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7B1C1A-D83A-E447-5025-2404AC1685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564" y="545421"/>
            <a:ext cx="4055436" cy="2915577"/>
          </a:xfrm>
          <a:prstGeom prst="rect">
            <a:avLst/>
          </a:prstGeom>
        </p:spPr>
      </p:pic>
      <p:pic>
        <p:nvPicPr>
          <p:cNvPr id="4" name="Содержимое 3" descr="2ae87875-7688-4c46-87f1-23edd5cd88d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8033" y="272405"/>
            <a:ext cx="4055436" cy="3041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C0DFFE9-BCE4-F8CF-4EAF-C0C120D350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0890" y="545421"/>
            <a:ext cx="4055437" cy="2915577"/>
          </a:xfrm>
          <a:prstGeom prst="rect">
            <a:avLst/>
          </a:prstGeom>
        </p:spPr>
      </p:pic>
      <p:pic>
        <p:nvPicPr>
          <p:cNvPr id="6" name="Рисунок 5" descr="9e49ff9b-eaf1-4e0d-8520-7df909f29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5571" y="294032"/>
            <a:ext cx="4026600" cy="3019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69CDD8-681E-100D-4CFB-DC16049747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350" y="3734014"/>
            <a:ext cx="2154851" cy="2909376"/>
          </a:xfrm>
          <a:prstGeom prst="rect">
            <a:avLst/>
          </a:prstGeom>
        </p:spPr>
      </p:pic>
      <p:pic>
        <p:nvPicPr>
          <p:cNvPr id="8" name="Рисунок 7" descr="d07bad8c-1e9d-4a8b-a8f1-d13056e49f4a.jpg"/>
          <p:cNvPicPr>
            <a:picLocks noChangeAspect="1"/>
          </p:cNvPicPr>
          <p:nvPr/>
        </p:nvPicPr>
        <p:blipFill>
          <a:blip r:embed="rId6" cstate="print"/>
          <a:srcRect l="33463" r="38975" b="28992"/>
          <a:stretch>
            <a:fillRect/>
          </a:stretch>
        </p:blipFill>
        <p:spPr>
          <a:xfrm>
            <a:off x="611560" y="3608014"/>
            <a:ext cx="2008403" cy="2909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EE49A73-347A-8AE3-8B95-087E880999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755031"/>
            <a:ext cx="4910391" cy="2915578"/>
          </a:xfrm>
          <a:prstGeom prst="rect">
            <a:avLst/>
          </a:prstGeom>
        </p:spPr>
      </p:pic>
      <p:pic>
        <p:nvPicPr>
          <p:cNvPr id="5" name="Рисунок 4" descr="6d808827-468a-4b55-a3a3-08600f8fc8b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9135" y="3608014"/>
            <a:ext cx="5185245" cy="2915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831CC1-7851-AC0E-8B1A-44041CA480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378" y="-1"/>
            <a:ext cx="9167378" cy="68893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5B44DEB-8495-2AC7-2E0C-C15CC8F39D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239236" y="347689"/>
            <a:ext cx="8568732" cy="70932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02C4AE2-06CE-2AC8-043E-980816AF24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19424">
            <a:off x="-109887" y="893659"/>
            <a:ext cx="7483700" cy="53560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F44DF1-9565-E129-17DB-8134B19A02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4088" y="922176"/>
            <a:ext cx="5935824" cy="5935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315" y="289137"/>
            <a:ext cx="5036096" cy="886544"/>
          </a:xfrm>
        </p:spPr>
        <p:txBody>
          <a:bodyPr/>
          <a:lstStyle/>
          <a:p>
            <a:r>
              <a:rPr lang="ru-RU" b="1" dirty="0"/>
              <a:t>Заключительный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19307899"/>
              </p:ext>
            </p:extLst>
          </p:nvPr>
        </p:nvGraphicFramePr>
        <p:xfrm>
          <a:off x="579086" y="1096020"/>
          <a:ext cx="7962450" cy="558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15057-DB9B-1664-5857-0FFAC06DABA7}"/>
              </a:ext>
            </a:extLst>
          </p:cNvPr>
          <p:cNvSpPr txBox="1"/>
          <p:nvPr/>
        </p:nvSpPr>
        <p:spPr>
          <a:xfrm>
            <a:off x="497981" y="-372985"/>
            <a:ext cx="107181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8B565D-1B70-6AF1-A3FD-2C173A720724}"/>
              </a:ext>
            </a:extLst>
          </p:cNvPr>
          <p:cNvSpPr txBox="1"/>
          <p:nvPr/>
        </p:nvSpPr>
        <p:spPr>
          <a:xfrm>
            <a:off x="1384474" y="347689"/>
            <a:ext cx="1394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этап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808A43-3597-F462-0BE1-2DA2226A23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2" y="0"/>
            <a:ext cx="9127816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F5933C3-3C39-525E-7A78-B95948DB78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190" y="274073"/>
            <a:ext cx="3649230" cy="2001779"/>
          </a:xfrm>
          <a:prstGeom prst="rect">
            <a:avLst/>
          </a:prstGeom>
        </p:spPr>
      </p:pic>
      <p:pic>
        <p:nvPicPr>
          <p:cNvPr id="4" name="Рисунок 3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190" y="97041"/>
            <a:ext cx="3563888" cy="200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68028A-11D2-8DE6-0A8A-9E903ECDC4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5883" y="172550"/>
            <a:ext cx="3645724" cy="2103302"/>
          </a:xfrm>
          <a:prstGeom prst="rect">
            <a:avLst/>
          </a:prstGeom>
        </p:spPr>
      </p:pic>
      <p:pic>
        <p:nvPicPr>
          <p:cNvPr id="9" name="Рисунок 8" descr="3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9437" y="97041"/>
            <a:ext cx="3563887" cy="200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68A971-FD01-717F-5FF0-6408377348D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623" y="2618863"/>
            <a:ext cx="3233277" cy="1865352"/>
          </a:xfrm>
          <a:prstGeom prst="rect">
            <a:avLst/>
          </a:prstGeom>
        </p:spPr>
      </p:pic>
      <p:pic>
        <p:nvPicPr>
          <p:cNvPr id="7" name="Рисунок 6" descr="2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626" y="2375801"/>
            <a:ext cx="3570603" cy="2008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80727E5-6CD3-0624-255A-988ED3B8E6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5446" y="2370446"/>
            <a:ext cx="3645724" cy="2103302"/>
          </a:xfrm>
          <a:prstGeom prst="rect">
            <a:avLst/>
          </a:prstGeom>
        </p:spPr>
      </p:pic>
      <p:pic>
        <p:nvPicPr>
          <p:cNvPr id="8" name="Рисунок 7" descr="7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7775" y="2370446"/>
            <a:ext cx="3570602" cy="2008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BDDEBA5-60D4-0C12-E35B-08AF7E6258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442" y="4657657"/>
            <a:ext cx="3645724" cy="2103302"/>
          </a:xfrm>
          <a:prstGeom prst="rect">
            <a:avLst/>
          </a:prstGeom>
        </p:spPr>
      </p:pic>
      <p:pic>
        <p:nvPicPr>
          <p:cNvPr id="6" name="Рисунок 5" descr="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190" y="4555487"/>
            <a:ext cx="3645724" cy="205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0889233-34D5-F129-1A05-70F3AB74FB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1866" y="4614223"/>
            <a:ext cx="3645724" cy="2103302"/>
          </a:xfrm>
          <a:prstGeom prst="rect">
            <a:avLst/>
          </a:prstGeom>
        </p:spPr>
      </p:pic>
      <p:pic>
        <p:nvPicPr>
          <p:cNvPr id="5" name="Рисунок 4" descr="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95883" y="4589262"/>
            <a:ext cx="3563885" cy="200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B831CC1-7851-AC0E-8B1A-44041CA4806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3378" y="-1"/>
            <a:ext cx="9167378" cy="688931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02C4AE2-06CE-2AC8-043E-980816AF24DA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919424">
            <a:off x="636233" y="150889"/>
            <a:ext cx="8285004" cy="592953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3753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Комплексная программа "Уральская инженерная школа" на 2015-2034 годы К Указу Губернатора Свердловской области от 6 октября 2014 года N 453-УГ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в условиях дошкольной образовательной организации: методические рекомендации / авт.-сост.: Акопян Л.М., Кожевникова А.В.,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Шапиева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И.Н. – Глубокий, 2021, 56с.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инженерного мышления детей дошкольного возраста: методические рекомендации И.В.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Анянова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С.М. Андреева, Л.И.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Миназова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(ИРО).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Толстикова О.В., Савельева О.В., Иванова Т.В. Современные педагогические технологии образования детей дошкольного возраста: методическое пособие, Екатеринбург: ГАОУ ДПО СО «ИРО», 2014 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261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Руководители проекта: Трофимова А.С. Калабаева С.Н.</vt:lpstr>
      <vt:lpstr>Слайд 2</vt:lpstr>
      <vt:lpstr>Участники проекта дети 5-6 лет, педагоги, родители</vt:lpstr>
      <vt:lpstr>Слайд 4</vt:lpstr>
      <vt:lpstr>Слайд 5</vt:lpstr>
      <vt:lpstr>Основной</vt:lpstr>
      <vt:lpstr>Слайд 7</vt:lpstr>
      <vt:lpstr>Заключительный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17</cp:revision>
  <dcterms:created xsi:type="dcterms:W3CDTF">2025-02-18T12:44:18Z</dcterms:created>
  <dcterms:modified xsi:type="dcterms:W3CDTF">2025-02-18T18:08:39Z</dcterms:modified>
</cp:coreProperties>
</file>