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76" r:id="rId10"/>
    <p:sldId id="282" r:id="rId11"/>
    <p:sldId id="283" r:id="rId12"/>
    <p:sldId id="284" r:id="rId13"/>
    <p:sldId id="285" r:id="rId14"/>
    <p:sldId id="281" r:id="rId15"/>
    <p:sldId id="280" r:id="rId16"/>
    <p:sldId id="287" r:id="rId17"/>
    <p:sldId id="269" r:id="rId18"/>
    <p:sldId id="286" r:id="rId19"/>
    <p:sldId id="289" r:id="rId20"/>
    <p:sldId id="28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38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1DDAC-EDC8-4741-AA7C-9E50AE278E95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E9D846-B858-49EE-9AD8-6A818A2BEB03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ЭТО СОСТОЯНИЕ ЛЮБОГО ЖИВОГО ОРГАНИЗМА, ПРИ КОТОРОМ ОН В ЦЕЛОМ И ВСЕ ЕГО ОРГАНЫ СПОСОБНЫ ПОЛНОСТЬЮ ВЫПОЛНЯТЬ СВОИ ФУНКЦИИ; ОТСУТСТВИЕ НЕДУГА, БОЛЕЗНИ ( ПО ОПРЕДЕЛЕНИЮ БСЭ)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0DE701-B262-4787-9C38-3F88239FD504}" type="parTrans" cxnId="{65CD5B79-7EBD-42BD-8847-782BC47747A9}">
      <dgm:prSet/>
      <dgm:spPr/>
      <dgm:t>
        <a:bodyPr/>
        <a:lstStyle/>
        <a:p>
          <a:endParaRPr lang="ru-RU"/>
        </a:p>
      </dgm:t>
    </dgm:pt>
    <dgm:pt modelId="{90B11655-8CA7-4358-B10F-278A0290F0F1}" type="sibTrans" cxnId="{65CD5B79-7EBD-42BD-8847-782BC47747A9}">
      <dgm:prSet/>
      <dgm:spPr/>
      <dgm:t>
        <a:bodyPr/>
        <a:lstStyle/>
        <a:p>
          <a:endParaRPr lang="ru-RU"/>
        </a:p>
      </dgm:t>
    </dgm:pt>
    <dgm:pt modelId="{422EAFC7-F46B-4ABA-8B5E-E34CE6D23767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ЭТО СОСТОЯНИЕ ПОЛНОГО ФИЗИЧЕСКОГО, ДУШЕВНОГО И СОЦИАЛЬНОГО БЛАГОПОЛУЧИЯ, А НЕ ТОЛЬКО ОТСУТСТВИЕ БОЛЕЗНЕЙ И ФИЗИЧЕСКИХ ДЕФЕКТОВ(ПО ОПРЕДЕЛЕНИЮ ВОЗ)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BA36DF-444A-4235-9EC5-FEF7CF8817BA}" type="parTrans" cxnId="{AFD1ED06-ECBB-4AEE-85A9-DCC6A5C52C6C}">
      <dgm:prSet/>
      <dgm:spPr/>
      <dgm:t>
        <a:bodyPr/>
        <a:lstStyle/>
        <a:p>
          <a:endParaRPr lang="ru-RU"/>
        </a:p>
      </dgm:t>
    </dgm:pt>
    <dgm:pt modelId="{63E2C8AC-2527-44DD-88BC-0B6E9B36BFB2}" type="sibTrans" cxnId="{AFD1ED06-ECBB-4AEE-85A9-DCC6A5C52C6C}">
      <dgm:prSet/>
      <dgm:spPr/>
      <dgm:t>
        <a:bodyPr/>
        <a:lstStyle/>
        <a:p>
          <a:endParaRPr lang="ru-RU"/>
        </a:p>
      </dgm:t>
    </dgm:pt>
    <dgm:pt modelId="{DBFDFE56-F319-4243-A937-255149E3D01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ЭТО ПРОЦЕСС СОХРАНЕНИЯ И РАЗВИТИЯ ЕГО ПСИХИЧЕСКИХ И ФИЗИОЛОГИЧЕСКИХ КАЧЕСТВ, ОПТИМАЛЬНОЙ РАБОТОСПОСОБНОСТИ И СОЦИАЛЬНОЙ АКТИВНОСТИ ПРИ МАКСИМАЛЬНОЙ ПРОДОЛЖИТЕЛЬНОСТИ ЖИЗНИ (АКАДЕМИК ЛИСИЦИН Ю.П.)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C1F2EAC-1344-4C48-82D1-63A17B20F8F6}" type="parTrans" cxnId="{C8AECB56-E37E-4622-B9AF-E819945C2D27}">
      <dgm:prSet/>
      <dgm:spPr/>
      <dgm:t>
        <a:bodyPr/>
        <a:lstStyle/>
        <a:p>
          <a:endParaRPr lang="ru-RU"/>
        </a:p>
      </dgm:t>
    </dgm:pt>
    <dgm:pt modelId="{05239A12-EE99-4E06-BB34-2ECF56041443}" type="sibTrans" cxnId="{C8AECB56-E37E-4622-B9AF-E819945C2D27}">
      <dgm:prSet/>
      <dgm:spPr/>
      <dgm:t>
        <a:bodyPr/>
        <a:lstStyle/>
        <a:p>
          <a:endParaRPr lang="ru-RU"/>
        </a:p>
      </dgm:t>
    </dgm:pt>
    <dgm:pt modelId="{86C2A83F-CA98-4D3F-A36A-A61D3112CB19}" type="pres">
      <dgm:prSet presAssocID="{C6A1DDAC-EDC8-4741-AA7C-9E50AE278E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E7173-3B3B-4EBE-B40E-AA5AADD2A08A}" type="pres">
      <dgm:prSet presAssocID="{E3E9D846-B858-49EE-9AD8-6A818A2BEB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ADAC3-A00D-41C6-A4D7-685FC82181F2}" type="pres">
      <dgm:prSet presAssocID="{90B11655-8CA7-4358-B10F-278A0290F0F1}" presName="sibTrans" presStyleCnt="0"/>
      <dgm:spPr/>
    </dgm:pt>
    <dgm:pt modelId="{DDD5217A-145D-4BFB-B509-BD4C81074E4B}" type="pres">
      <dgm:prSet presAssocID="{422EAFC7-F46B-4ABA-8B5E-E34CE6D237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143D0-B35A-471B-967A-DB4921F4F2B8}" type="pres">
      <dgm:prSet presAssocID="{63E2C8AC-2527-44DD-88BC-0B6E9B36BFB2}" presName="sibTrans" presStyleCnt="0"/>
      <dgm:spPr/>
    </dgm:pt>
    <dgm:pt modelId="{C6930712-6E4E-4377-A08E-8851E97D551B}" type="pres">
      <dgm:prSet presAssocID="{DBFDFE56-F319-4243-A937-255149E3D0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1ED06-ECBB-4AEE-85A9-DCC6A5C52C6C}" srcId="{C6A1DDAC-EDC8-4741-AA7C-9E50AE278E95}" destId="{422EAFC7-F46B-4ABA-8B5E-E34CE6D23767}" srcOrd="1" destOrd="0" parTransId="{65BA36DF-444A-4235-9EC5-FEF7CF8817BA}" sibTransId="{63E2C8AC-2527-44DD-88BC-0B6E9B36BFB2}"/>
    <dgm:cxn modelId="{D453B5E0-4D6F-47FA-A07A-497CA0827B3A}" type="presOf" srcId="{C6A1DDAC-EDC8-4741-AA7C-9E50AE278E95}" destId="{86C2A83F-CA98-4D3F-A36A-A61D3112CB19}" srcOrd="0" destOrd="0" presId="urn:microsoft.com/office/officeart/2005/8/layout/default"/>
    <dgm:cxn modelId="{1091B874-9CE7-47D0-9E5C-82DE1090D67F}" type="presOf" srcId="{422EAFC7-F46B-4ABA-8B5E-E34CE6D23767}" destId="{DDD5217A-145D-4BFB-B509-BD4C81074E4B}" srcOrd="0" destOrd="0" presId="urn:microsoft.com/office/officeart/2005/8/layout/default"/>
    <dgm:cxn modelId="{430E0DA5-CE1D-41A9-9EC1-E8D79074F9EB}" type="presOf" srcId="{DBFDFE56-F319-4243-A937-255149E3D01E}" destId="{C6930712-6E4E-4377-A08E-8851E97D551B}" srcOrd="0" destOrd="0" presId="urn:microsoft.com/office/officeart/2005/8/layout/default"/>
    <dgm:cxn modelId="{65CD5B79-7EBD-42BD-8847-782BC47747A9}" srcId="{C6A1DDAC-EDC8-4741-AA7C-9E50AE278E95}" destId="{E3E9D846-B858-49EE-9AD8-6A818A2BEB03}" srcOrd="0" destOrd="0" parTransId="{D60DE701-B262-4787-9C38-3F88239FD504}" sibTransId="{90B11655-8CA7-4358-B10F-278A0290F0F1}"/>
    <dgm:cxn modelId="{C8AECB56-E37E-4622-B9AF-E819945C2D27}" srcId="{C6A1DDAC-EDC8-4741-AA7C-9E50AE278E95}" destId="{DBFDFE56-F319-4243-A937-255149E3D01E}" srcOrd="2" destOrd="0" parTransId="{DC1F2EAC-1344-4C48-82D1-63A17B20F8F6}" sibTransId="{05239A12-EE99-4E06-BB34-2ECF56041443}"/>
    <dgm:cxn modelId="{8CB652C0-0506-4C5F-9C07-B03FDDFB2118}" type="presOf" srcId="{E3E9D846-B858-49EE-9AD8-6A818A2BEB03}" destId="{736E7173-3B3B-4EBE-B40E-AA5AADD2A08A}" srcOrd="0" destOrd="0" presId="urn:microsoft.com/office/officeart/2005/8/layout/default"/>
    <dgm:cxn modelId="{F26243AD-09B9-4298-AA8E-C49FD91E7D66}" type="presParOf" srcId="{86C2A83F-CA98-4D3F-A36A-A61D3112CB19}" destId="{736E7173-3B3B-4EBE-B40E-AA5AADD2A08A}" srcOrd="0" destOrd="0" presId="urn:microsoft.com/office/officeart/2005/8/layout/default"/>
    <dgm:cxn modelId="{DF695743-EEDF-4FD0-AEC6-DB88782FB107}" type="presParOf" srcId="{86C2A83F-CA98-4D3F-A36A-A61D3112CB19}" destId="{4E4ADAC3-A00D-41C6-A4D7-685FC82181F2}" srcOrd="1" destOrd="0" presId="urn:microsoft.com/office/officeart/2005/8/layout/default"/>
    <dgm:cxn modelId="{5091EE28-0DC9-4784-A681-C76C8908FCB9}" type="presParOf" srcId="{86C2A83F-CA98-4D3F-A36A-A61D3112CB19}" destId="{DDD5217A-145D-4BFB-B509-BD4C81074E4B}" srcOrd="2" destOrd="0" presId="urn:microsoft.com/office/officeart/2005/8/layout/default"/>
    <dgm:cxn modelId="{34DC416E-9FFA-4EE6-AD42-7C977F6983FD}" type="presParOf" srcId="{86C2A83F-CA98-4D3F-A36A-A61D3112CB19}" destId="{244143D0-B35A-471B-967A-DB4921F4F2B8}" srcOrd="3" destOrd="0" presId="urn:microsoft.com/office/officeart/2005/8/layout/default"/>
    <dgm:cxn modelId="{7610F42E-675C-4207-ABB9-B7E3E048C9F2}" type="presParOf" srcId="{86C2A83F-CA98-4D3F-A36A-A61D3112CB19}" destId="{C6930712-6E4E-4377-A08E-8851E97D55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769BD-1781-4780-884C-564B213D9961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1E444D-7858-49C4-BE03-860511A0B617}">
      <dgm:prSet phldrT="[Текст]"/>
      <dgm:spPr/>
      <dgm:t>
        <a:bodyPr/>
        <a:lstStyle/>
        <a:p>
          <a:r>
            <a:rPr lang="ru-RU" dirty="0" smtClean="0"/>
            <a:t>ЗДОРОВЬЕ </a:t>
          </a:r>
          <a:endParaRPr lang="ru-RU" dirty="0"/>
        </a:p>
      </dgm:t>
    </dgm:pt>
    <dgm:pt modelId="{A962AD9B-6960-4DB1-AC32-290573BDADDC}" type="parTrans" cxnId="{B8DA62D2-E62C-4609-9769-BCEF30F4D356}">
      <dgm:prSet/>
      <dgm:spPr/>
      <dgm:t>
        <a:bodyPr/>
        <a:lstStyle/>
        <a:p>
          <a:endParaRPr lang="ru-RU"/>
        </a:p>
      </dgm:t>
    </dgm:pt>
    <dgm:pt modelId="{6FDFD1C7-63A6-466F-8BBD-835515FD8343}" type="sibTrans" cxnId="{B8DA62D2-E62C-4609-9769-BCEF30F4D356}">
      <dgm:prSet/>
      <dgm:spPr/>
      <dgm:t>
        <a:bodyPr/>
        <a:lstStyle/>
        <a:p>
          <a:endParaRPr lang="ru-RU"/>
        </a:p>
      </dgm:t>
    </dgm:pt>
    <dgm:pt modelId="{0A2642A1-32D8-4F6D-8B15-4C0CF176B393}">
      <dgm:prSet phldrT="[Текст]"/>
      <dgm:spPr/>
      <dgm:t>
        <a:bodyPr/>
        <a:lstStyle/>
        <a:p>
          <a:r>
            <a:rPr lang="ru-RU" dirty="0" smtClean="0"/>
            <a:t>ЗАРЯДКА </a:t>
          </a:r>
          <a:endParaRPr lang="ru-RU" dirty="0"/>
        </a:p>
      </dgm:t>
    </dgm:pt>
    <dgm:pt modelId="{E8DE0F0A-E898-487A-8EC0-D3B3906C769C}" type="parTrans" cxnId="{88D60E87-616E-4ABA-9FCB-2CE030D5B605}">
      <dgm:prSet/>
      <dgm:spPr/>
      <dgm:t>
        <a:bodyPr/>
        <a:lstStyle/>
        <a:p>
          <a:endParaRPr lang="ru-RU"/>
        </a:p>
      </dgm:t>
    </dgm:pt>
    <dgm:pt modelId="{B15B81CF-87F0-4AF9-AAB0-4EC9AA56A492}" type="sibTrans" cxnId="{88D60E87-616E-4ABA-9FCB-2CE030D5B605}">
      <dgm:prSet/>
      <dgm:spPr/>
      <dgm:t>
        <a:bodyPr/>
        <a:lstStyle/>
        <a:p>
          <a:endParaRPr lang="ru-RU"/>
        </a:p>
      </dgm:t>
    </dgm:pt>
    <dgm:pt modelId="{8845D3DE-4EE1-4E17-B922-8642E1F05322}">
      <dgm:prSet phldrT="[Текст]"/>
      <dgm:spPr/>
      <dgm:t>
        <a:bodyPr/>
        <a:lstStyle/>
        <a:p>
          <a:r>
            <a:rPr lang="ru-RU" dirty="0" smtClean="0"/>
            <a:t>ДИЕТА </a:t>
          </a:r>
          <a:endParaRPr lang="ru-RU" dirty="0"/>
        </a:p>
      </dgm:t>
    </dgm:pt>
    <dgm:pt modelId="{82498FC0-6B97-4894-A5D9-7025F48DC838}" type="parTrans" cxnId="{EE46C5E8-7AB4-4C99-8928-E1B96615256C}">
      <dgm:prSet/>
      <dgm:spPr/>
      <dgm:t>
        <a:bodyPr/>
        <a:lstStyle/>
        <a:p>
          <a:endParaRPr lang="ru-RU"/>
        </a:p>
      </dgm:t>
    </dgm:pt>
    <dgm:pt modelId="{D24CB5F1-0509-4DCF-8596-1903605CCD17}" type="sibTrans" cxnId="{EE46C5E8-7AB4-4C99-8928-E1B96615256C}">
      <dgm:prSet/>
      <dgm:spPr/>
      <dgm:t>
        <a:bodyPr/>
        <a:lstStyle/>
        <a:p>
          <a:endParaRPr lang="ru-RU"/>
        </a:p>
      </dgm:t>
    </dgm:pt>
    <dgm:pt modelId="{28528BF7-B2BA-4C52-B179-FF691A4B0DC9}">
      <dgm:prSet phldrT="[Текст]"/>
      <dgm:spPr/>
      <dgm:t>
        <a:bodyPr/>
        <a:lstStyle/>
        <a:p>
          <a:r>
            <a:rPr lang="ru-RU" dirty="0" smtClean="0"/>
            <a:t>ОТДЫХ </a:t>
          </a:r>
          <a:endParaRPr lang="ru-RU" dirty="0"/>
        </a:p>
      </dgm:t>
    </dgm:pt>
    <dgm:pt modelId="{0EF2850F-F2FE-4C3A-A047-7B0316DD959F}" type="parTrans" cxnId="{67D95D94-FA02-441F-844F-25B50DBB964D}">
      <dgm:prSet/>
      <dgm:spPr/>
      <dgm:t>
        <a:bodyPr/>
        <a:lstStyle/>
        <a:p>
          <a:endParaRPr lang="ru-RU"/>
        </a:p>
      </dgm:t>
    </dgm:pt>
    <dgm:pt modelId="{AF846AE9-9DB8-4223-A111-1725E75AE42A}" type="sibTrans" cxnId="{67D95D94-FA02-441F-844F-25B50DBB964D}">
      <dgm:prSet/>
      <dgm:spPr/>
      <dgm:t>
        <a:bodyPr/>
        <a:lstStyle/>
        <a:p>
          <a:endParaRPr lang="ru-RU"/>
        </a:p>
      </dgm:t>
    </dgm:pt>
    <dgm:pt modelId="{7FEC238A-AA00-44C5-BCDA-4BE5A339F8AE}">
      <dgm:prSet phldrT="[Текст]"/>
      <dgm:spPr/>
      <dgm:t>
        <a:bodyPr/>
        <a:lstStyle/>
        <a:p>
          <a:r>
            <a:rPr lang="ru-RU" dirty="0" smtClean="0"/>
            <a:t>РЕЖИМ </a:t>
          </a:r>
          <a:endParaRPr lang="ru-RU" dirty="0"/>
        </a:p>
      </dgm:t>
    </dgm:pt>
    <dgm:pt modelId="{21BC0487-AB26-47C4-87FA-DDDE6AB63887}" type="parTrans" cxnId="{6071BE09-1B6A-4A9F-A895-5F4C326783E9}">
      <dgm:prSet/>
      <dgm:spPr/>
      <dgm:t>
        <a:bodyPr/>
        <a:lstStyle/>
        <a:p>
          <a:endParaRPr lang="ru-RU"/>
        </a:p>
      </dgm:t>
    </dgm:pt>
    <dgm:pt modelId="{02E32F9F-ABA8-4DC7-8600-2CED26D36113}" type="sibTrans" cxnId="{6071BE09-1B6A-4A9F-A895-5F4C326783E9}">
      <dgm:prSet/>
      <dgm:spPr/>
      <dgm:t>
        <a:bodyPr/>
        <a:lstStyle/>
        <a:p>
          <a:endParaRPr lang="ru-RU"/>
        </a:p>
      </dgm:t>
    </dgm:pt>
    <dgm:pt modelId="{AE91E1F5-8242-477B-834D-6C35ED4E1450}">
      <dgm:prSet phldrT="[Текст]"/>
      <dgm:spPr/>
      <dgm:t>
        <a:bodyPr/>
        <a:lstStyle/>
        <a:p>
          <a:r>
            <a:rPr lang="ru-RU" dirty="0" smtClean="0"/>
            <a:t>ОСАНКА </a:t>
          </a:r>
          <a:endParaRPr lang="ru-RU" dirty="0"/>
        </a:p>
      </dgm:t>
    </dgm:pt>
    <dgm:pt modelId="{69FA3B73-4A38-43B9-9BB9-D80C27584FA3}" type="parTrans" cxnId="{BD1025EE-C718-4A01-8522-7B25C703A039}">
      <dgm:prSet/>
      <dgm:spPr/>
      <dgm:t>
        <a:bodyPr/>
        <a:lstStyle/>
        <a:p>
          <a:endParaRPr lang="ru-RU"/>
        </a:p>
      </dgm:t>
    </dgm:pt>
    <dgm:pt modelId="{67CCC009-2F02-4B85-99E9-B90D6DE267D9}" type="sibTrans" cxnId="{BD1025EE-C718-4A01-8522-7B25C703A039}">
      <dgm:prSet/>
      <dgm:spPr/>
      <dgm:t>
        <a:bodyPr/>
        <a:lstStyle/>
        <a:p>
          <a:endParaRPr lang="ru-RU"/>
        </a:p>
      </dgm:t>
    </dgm:pt>
    <dgm:pt modelId="{FAD8821F-F108-4D54-BDE3-01A8298E6F22}">
      <dgm:prSet phldrT="[Текст]"/>
      <dgm:spPr/>
      <dgm:t>
        <a:bodyPr/>
        <a:lstStyle/>
        <a:p>
          <a:r>
            <a:rPr lang="ru-RU" dirty="0" smtClean="0"/>
            <a:t>ВИТАМИНЫ </a:t>
          </a:r>
          <a:endParaRPr lang="ru-RU" dirty="0"/>
        </a:p>
      </dgm:t>
    </dgm:pt>
    <dgm:pt modelId="{86374D2A-ACD0-427D-A5A0-CC30FCB4C9E0}" type="parTrans" cxnId="{0286794C-6E0A-477B-8C9A-DC08EC70F06E}">
      <dgm:prSet/>
      <dgm:spPr/>
      <dgm:t>
        <a:bodyPr/>
        <a:lstStyle/>
        <a:p>
          <a:endParaRPr lang="ru-RU"/>
        </a:p>
      </dgm:t>
    </dgm:pt>
    <dgm:pt modelId="{A51B4D9E-8AC4-4993-ABB8-3DD85991634D}" type="sibTrans" cxnId="{0286794C-6E0A-477B-8C9A-DC08EC70F06E}">
      <dgm:prSet/>
      <dgm:spPr/>
      <dgm:t>
        <a:bodyPr/>
        <a:lstStyle/>
        <a:p>
          <a:endParaRPr lang="ru-RU"/>
        </a:p>
      </dgm:t>
    </dgm:pt>
    <dgm:pt modelId="{9F64F406-2DDE-4E0D-8FC6-BEC87A65A0EB}">
      <dgm:prSet phldrT="[Текст]"/>
      <dgm:spPr/>
      <dgm:t>
        <a:bodyPr/>
        <a:lstStyle/>
        <a:p>
          <a:r>
            <a:rPr lang="ru-RU" dirty="0" smtClean="0"/>
            <a:t>ЕДА </a:t>
          </a:r>
          <a:endParaRPr lang="ru-RU" dirty="0"/>
        </a:p>
      </dgm:t>
    </dgm:pt>
    <dgm:pt modelId="{8C1B290B-9981-42AB-8CE5-8820B3DF8619}" type="parTrans" cxnId="{D5884129-A2F3-4E34-A244-08935CE44655}">
      <dgm:prSet/>
      <dgm:spPr/>
      <dgm:t>
        <a:bodyPr/>
        <a:lstStyle/>
        <a:p>
          <a:endParaRPr lang="ru-RU"/>
        </a:p>
      </dgm:t>
    </dgm:pt>
    <dgm:pt modelId="{59DAEE37-6B88-47EA-93A9-6004A1CDE946}" type="sibTrans" cxnId="{D5884129-A2F3-4E34-A244-08935CE44655}">
      <dgm:prSet/>
      <dgm:spPr/>
      <dgm:t>
        <a:bodyPr/>
        <a:lstStyle/>
        <a:p>
          <a:endParaRPr lang="ru-RU"/>
        </a:p>
      </dgm:t>
    </dgm:pt>
    <dgm:pt modelId="{2918B0C2-9D72-475A-9353-F4BB0982B640}" type="pres">
      <dgm:prSet presAssocID="{B5F769BD-1781-4780-884C-564B213D99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842BC-007E-4DA8-A354-E828A59A95F5}" type="pres">
      <dgm:prSet presAssocID="{E21E444D-7858-49C4-BE03-860511A0B617}" presName="centerShape" presStyleLbl="node0" presStyleIdx="0" presStyleCnt="1"/>
      <dgm:spPr/>
      <dgm:t>
        <a:bodyPr/>
        <a:lstStyle/>
        <a:p>
          <a:endParaRPr lang="ru-RU"/>
        </a:p>
      </dgm:t>
    </dgm:pt>
    <dgm:pt modelId="{93504722-5BF6-4622-B298-A0904D13D288}" type="pres">
      <dgm:prSet presAssocID="{E8DE0F0A-E898-487A-8EC0-D3B3906C769C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278D878-38E6-41E1-AD68-FBA068D6F29A}" type="pres">
      <dgm:prSet presAssocID="{0A2642A1-32D8-4F6D-8B15-4C0CF176B39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78137-AC93-4FEC-9DB0-D2CD066B97D9}" type="pres">
      <dgm:prSet presAssocID="{82498FC0-6B97-4894-A5D9-7025F48DC83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2A01F592-4D66-45DC-ADEC-528DB13C8DBD}" type="pres">
      <dgm:prSet presAssocID="{8845D3DE-4EE1-4E17-B922-8642E1F0532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6E18-6702-432C-B342-06AD1F3E778B}" type="pres">
      <dgm:prSet presAssocID="{0EF2850F-F2FE-4C3A-A047-7B0316DD959F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5B52E585-D5AC-49A1-8221-5115C5FD2725}" type="pres">
      <dgm:prSet presAssocID="{28528BF7-B2BA-4C52-B179-FF691A4B0DC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53141-7ABE-4E58-82A3-E932A7793997}" type="pres">
      <dgm:prSet presAssocID="{21BC0487-AB26-47C4-87FA-DDDE6AB63887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07F5373B-095C-41F8-8C19-5686F441A48A}" type="pres">
      <dgm:prSet presAssocID="{7FEC238A-AA00-44C5-BCDA-4BE5A339F8A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D33BB-5ACB-4C86-AB3B-7D70C02893A7}" type="pres">
      <dgm:prSet presAssocID="{69FA3B73-4A38-43B9-9BB9-D80C27584FA3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A552403-2BC4-4C9C-97CC-76205652B768}" type="pres">
      <dgm:prSet presAssocID="{AE91E1F5-8242-477B-834D-6C35ED4E145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B6447-B40E-4DD9-AA9D-0FF08176F707}" type="pres">
      <dgm:prSet presAssocID="{86374D2A-ACD0-427D-A5A0-CC30FCB4C9E0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A861CEED-D329-4D00-8EA8-22988B1F82D3}" type="pres">
      <dgm:prSet presAssocID="{FAD8821F-F108-4D54-BDE3-01A8298E6F2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CF35-32D5-4D12-BAA4-1FBAF6EFE715}" type="pres">
      <dgm:prSet presAssocID="{8C1B290B-9981-42AB-8CE5-8820B3DF8619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60DDEB82-0BE3-4A4E-81E4-41127FD54D38}" type="pres">
      <dgm:prSet presAssocID="{9F64F406-2DDE-4E0D-8FC6-BEC87A65A0E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6C5E8-7AB4-4C99-8928-E1B96615256C}" srcId="{E21E444D-7858-49C4-BE03-860511A0B617}" destId="{8845D3DE-4EE1-4E17-B922-8642E1F05322}" srcOrd="1" destOrd="0" parTransId="{82498FC0-6B97-4894-A5D9-7025F48DC838}" sibTransId="{D24CB5F1-0509-4DCF-8596-1903605CCD17}"/>
    <dgm:cxn modelId="{0286794C-6E0A-477B-8C9A-DC08EC70F06E}" srcId="{E21E444D-7858-49C4-BE03-860511A0B617}" destId="{FAD8821F-F108-4D54-BDE3-01A8298E6F22}" srcOrd="5" destOrd="0" parTransId="{86374D2A-ACD0-427D-A5A0-CC30FCB4C9E0}" sibTransId="{A51B4D9E-8AC4-4993-ABB8-3DD85991634D}"/>
    <dgm:cxn modelId="{6071BE09-1B6A-4A9F-A895-5F4C326783E9}" srcId="{E21E444D-7858-49C4-BE03-860511A0B617}" destId="{7FEC238A-AA00-44C5-BCDA-4BE5A339F8AE}" srcOrd="3" destOrd="0" parTransId="{21BC0487-AB26-47C4-87FA-DDDE6AB63887}" sibTransId="{02E32F9F-ABA8-4DC7-8600-2CED26D36113}"/>
    <dgm:cxn modelId="{D565C10B-6F83-4AC0-9C04-4F582EE93998}" type="presOf" srcId="{21BC0487-AB26-47C4-87FA-DDDE6AB63887}" destId="{FBE53141-7ABE-4E58-82A3-E932A7793997}" srcOrd="0" destOrd="0" presId="urn:microsoft.com/office/officeart/2005/8/layout/radial4"/>
    <dgm:cxn modelId="{3ED7272A-5B85-4CA9-998F-CF13870C5A63}" type="presOf" srcId="{E8DE0F0A-E898-487A-8EC0-D3B3906C769C}" destId="{93504722-5BF6-4622-B298-A0904D13D288}" srcOrd="0" destOrd="0" presId="urn:microsoft.com/office/officeart/2005/8/layout/radial4"/>
    <dgm:cxn modelId="{FD271815-4A97-4E4E-ACAF-F3D6E03068FB}" type="presOf" srcId="{28528BF7-B2BA-4C52-B179-FF691A4B0DC9}" destId="{5B52E585-D5AC-49A1-8221-5115C5FD2725}" srcOrd="0" destOrd="0" presId="urn:microsoft.com/office/officeart/2005/8/layout/radial4"/>
    <dgm:cxn modelId="{171E7250-65D0-4D96-B3DC-04CD38C994D7}" type="presOf" srcId="{AE91E1F5-8242-477B-834D-6C35ED4E1450}" destId="{DA552403-2BC4-4C9C-97CC-76205652B768}" srcOrd="0" destOrd="0" presId="urn:microsoft.com/office/officeart/2005/8/layout/radial4"/>
    <dgm:cxn modelId="{D3AE8764-74F7-4592-B353-CF573E2367D8}" type="presOf" srcId="{82498FC0-6B97-4894-A5D9-7025F48DC838}" destId="{C1E78137-AC93-4FEC-9DB0-D2CD066B97D9}" srcOrd="0" destOrd="0" presId="urn:microsoft.com/office/officeart/2005/8/layout/radial4"/>
    <dgm:cxn modelId="{BD1025EE-C718-4A01-8522-7B25C703A039}" srcId="{E21E444D-7858-49C4-BE03-860511A0B617}" destId="{AE91E1F5-8242-477B-834D-6C35ED4E1450}" srcOrd="4" destOrd="0" parTransId="{69FA3B73-4A38-43B9-9BB9-D80C27584FA3}" sibTransId="{67CCC009-2F02-4B85-99E9-B90D6DE267D9}"/>
    <dgm:cxn modelId="{6F5B0828-9253-4687-931B-A8EDC3E536E2}" type="presOf" srcId="{8845D3DE-4EE1-4E17-B922-8642E1F05322}" destId="{2A01F592-4D66-45DC-ADEC-528DB13C8DBD}" srcOrd="0" destOrd="0" presId="urn:microsoft.com/office/officeart/2005/8/layout/radial4"/>
    <dgm:cxn modelId="{67D95D94-FA02-441F-844F-25B50DBB964D}" srcId="{E21E444D-7858-49C4-BE03-860511A0B617}" destId="{28528BF7-B2BA-4C52-B179-FF691A4B0DC9}" srcOrd="2" destOrd="0" parTransId="{0EF2850F-F2FE-4C3A-A047-7B0316DD959F}" sibTransId="{AF846AE9-9DB8-4223-A111-1725E75AE42A}"/>
    <dgm:cxn modelId="{62CAE45A-7D48-40F3-8817-E6E7001981A8}" type="presOf" srcId="{69FA3B73-4A38-43B9-9BB9-D80C27584FA3}" destId="{751D33BB-5ACB-4C86-AB3B-7D70C02893A7}" srcOrd="0" destOrd="0" presId="urn:microsoft.com/office/officeart/2005/8/layout/radial4"/>
    <dgm:cxn modelId="{74D0B1FC-E054-415E-ABBB-A574477D7218}" type="presOf" srcId="{86374D2A-ACD0-427D-A5A0-CC30FCB4C9E0}" destId="{4AEB6447-B40E-4DD9-AA9D-0FF08176F707}" srcOrd="0" destOrd="0" presId="urn:microsoft.com/office/officeart/2005/8/layout/radial4"/>
    <dgm:cxn modelId="{8386739A-FB25-4BD3-A3D9-F42C45355F8F}" type="presOf" srcId="{FAD8821F-F108-4D54-BDE3-01A8298E6F22}" destId="{A861CEED-D329-4D00-8EA8-22988B1F82D3}" srcOrd="0" destOrd="0" presId="urn:microsoft.com/office/officeart/2005/8/layout/radial4"/>
    <dgm:cxn modelId="{BE057A10-F868-4B58-9833-937250E833A4}" type="presOf" srcId="{8C1B290B-9981-42AB-8CE5-8820B3DF8619}" destId="{0730CF35-32D5-4D12-BAA4-1FBAF6EFE715}" srcOrd="0" destOrd="0" presId="urn:microsoft.com/office/officeart/2005/8/layout/radial4"/>
    <dgm:cxn modelId="{0B957496-67A7-456B-9C08-926E83BB616D}" type="presOf" srcId="{E21E444D-7858-49C4-BE03-860511A0B617}" destId="{39C842BC-007E-4DA8-A354-E828A59A95F5}" srcOrd="0" destOrd="0" presId="urn:microsoft.com/office/officeart/2005/8/layout/radial4"/>
    <dgm:cxn modelId="{FDFCCF65-4793-4051-80A6-4FB1E2E36627}" type="presOf" srcId="{B5F769BD-1781-4780-884C-564B213D9961}" destId="{2918B0C2-9D72-475A-9353-F4BB0982B640}" srcOrd="0" destOrd="0" presId="urn:microsoft.com/office/officeart/2005/8/layout/radial4"/>
    <dgm:cxn modelId="{ED251BFE-17B5-4966-93A5-CAFEB8D14E94}" type="presOf" srcId="{0EF2850F-F2FE-4C3A-A047-7B0316DD959F}" destId="{B4896E18-6702-432C-B342-06AD1F3E778B}" srcOrd="0" destOrd="0" presId="urn:microsoft.com/office/officeart/2005/8/layout/radial4"/>
    <dgm:cxn modelId="{B8DA62D2-E62C-4609-9769-BCEF30F4D356}" srcId="{B5F769BD-1781-4780-884C-564B213D9961}" destId="{E21E444D-7858-49C4-BE03-860511A0B617}" srcOrd="0" destOrd="0" parTransId="{A962AD9B-6960-4DB1-AC32-290573BDADDC}" sibTransId="{6FDFD1C7-63A6-466F-8BBD-835515FD8343}"/>
    <dgm:cxn modelId="{D5884129-A2F3-4E34-A244-08935CE44655}" srcId="{E21E444D-7858-49C4-BE03-860511A0B617}" destId="{9F64F406-2DDE-4E0D-8FC6-BEC87A65A0EB}" srcOrd="6" destOrd="0" parTransId="{8C1B290B-9981-42AB-8CE5-8820B3DF8619}" sibTransId="{59DAEE37-6B88-47EA-93A9-6004A1CDE946}"/>
    <dgm:cxn modelId="{88D60E87-616E-4ABA-9FCB-2CE030D5B605}" srcId="{E21E444D-7858-49C4-BE03-860511A0B617}" destId="{0A2642A1-32D8-4F6D-8B15-4C0CF176B393}" srcOrd="0" destOrd="0" parTransId="{E8DE0F0A-E898-487A-8EC0-D3B3906C769C}" sibTransId="{B15B81CF-87F0-4AF9-AAB0-4EC9AA56A492}"/>
    <dgm:cxn modelId="{A892A67D-4158-43B6-B446-7837B4086AEF}" type="presOf" srcId="{0A2642A1-32D8-4F6D-8B15-4C0CF176B393}" destId="{0278D878-38E6-41E1-AD68-FBA068D6F29A}" srcOrd="0" destOrd="0" presId="urn:microsoft.com/office/officeart/2005/8/layout/radial4"/>
    <dgm:cxn modelId="{4560EC38-9F44-4924-BF85-1218E8234623}" type="presOf" srcId="{7FEC238A-AA00-44C5-BCDA-4BE5A339F8AE}" destId="{07F5373B-095C-41F8-8C19-5686F441A48A}" srcOrd="0" destOrd="0" presId="urn:microsoft.com/office/officeart/2005/8/layout/radial4"/>
    <dgm:cxn modelId="{1B2D3342-72E6-407A-A8A5-588EC0E0F414}" type="presOf" srcId="{9F64F406-2DDE-4E0D-8FC6-BEC87A65A0EB}" destId="{60DDEB82-0BE3-4A4E-81E4-41127FD54D38}" srcOrd="0" destOrd="0" presId="urn:microsoft.com/office/officeart/2005/8/layout/radial4"/>
    <dgm:cxn modelId="{1452CA19-4869-408B-BB66-5C97EFAD02EC}" type="presParOf" srcId="{2918B0C2-9D72-475A-9353-F4BB0982B640}" destId="{39C842BC-007E-4DA8-A354-E828A59A95F5}" srcOrd="0" destOrd="0" presId="urn:microsoft.com/office/officeart/2005/8/layout/radial4"/>
    <dgm:cxn modelId="{CFE6B18C-8329-46D5-B1A6-3999B395D1F0}" type="presParOf" srcId="{2918B0C2-9D72-475A-9353-F4BB0982B640}" destId="{93504722-5BF6-4622-B298-A0904D13D288}" srcOrd="1" destOrd="0" presId="urn:microsoft.com/office/officeart/2005/8/layout/radial4"/>
    <dgm:cxn modelId="{ED113A9E-0A15-485F-9A1B-B15A06D5DB72}" type="presParOf" srcId="{2918B0C2-9D72-475A-9353-F4BB0982B640}" destId="{0278D878-38E6-41E1-AD68-FBA068D6F29A}" srcOrd="2" destOrd="0" presId="urn:microsoft.com/office/officeart/2005/8/layout/radial4"/>
    <dgm:cxn modelId="{310A8CFC-3A05-446F-A3AE-FE143CF6A60A}" type="presParOf" srcId="{2918B0C2-9D72-475A-9353-F4BB0982B640}" destId="{C1E78137-AC93-4FEC-9DB0-D2CD066B97D9}" srcOrd="3" destOrd="0" presId="urn:microsoft.com/office/officeart/2005/8/layout/radial4"/>
    <dgm:cxn modelId="{59C4C0B3-7829-47A1-9163-FB4479B47CAD}" type="presParOf" srcId="{2918B0C2-9D72-475A-9353-F4BB0982B640}" destId="{2A01F592-4D66-45DC-ADEC-528DB13C8DBD}" srcOrd="4" destOrd="0" presId="urn:microsoft.com/office/officeart/2005/8/layout/radial4"/>
    <dgm:cxn modelId="{3EECC0DB-5DF5-4965-A086-8236F602FE4E}" type="presParOf" srcId="{2918B0C2-9D72-475A-9353-F4BB0982B640}" destId="{B4896E18-6702-432C-B342-06AD1F3E778B}" srcOrd="5" destOrd="0" presId="urn:microsoft.com/office/officeart/2005/8/layout/radial4"/>
    <dgm:cxn modelId="{1814F022-A7DE-4085-9DF8-A2218D19966B}" type="presParOf" srcId="{2918B0C2-9D72-475A-9353-F4BB0982B640}" destId="{5B52E585-D5AC-49A1-8221-5115C5FD2725}" srcOrd="6" destOrd="0" presId="urn:microsoft.com/office/officeart/2005/8/layout/radial4"/>
    <dgm:cxn modelId="{21EEF59C-9F70-46C6-87BE-16D3C727E993}" type="presParOf" srcId="{2918B0C2-9D72-475A-9353-F4BB0982B640}" destId="{FBE53141-7ABE-4E58-82A3-E932A7793997}" srcOrd="7" destOrd="0" presId="urn:microsoft.com/office/officeart/2005/8/layout/radial4"/>
    <dgm:cxn modelId="{553278C4-7FA8-4436-AFFA-4E8B1FEB1A3F}" type="presParOf" srcId="{2918B0C2-9D72-475A-9353-F4BB0982B640}" destId="{07F5373B-095C-41F8-8C19-5686F441A48A}" srcOrd="8" destOrd="0" presId="urn:microsoft.com/office/officeart/2005/8/layout/radial4"/>
    <dgm:cxn modelId="{725F0F05-9BB2-4B25-B5C0-5BDFA3DEC59F}" type="presParOf" srcId="{2918B0C2-9D72-475A-9353-F4BB0982B640}" destId="{751D33BB-5ACB-4C86-AB3B-7D70C02893A7}" srcOrd="9" destOrd="0" presId="urn:microsoft.com/office/officeart/2005/8/layout/radial4"/>
    <dgm:cxn modelId="{FE9EF6B2-C059-4542-9746-4F3972679346}" type="presParOf" srcId="{2918B0C2-9D72-475A-9353-F4BB0982B640}" destId="{DA552403-2BC4-4C9C-97CC-76205652B768}" srcOrd="10" destOrd="0" presId="urn:microsoft.com/office/officeart/2005/8/layout/radial4"/>
    <dgm:cxn modelId="{C6117891-3218-4AD1-8871-28F3DF81C35D}" type="presParOf" srcId="{2918B0C2-9D72-475A-9353-F4BB0982B640}" destId="{4AEB6447-B40E-4DD9-AA9D-0FF08176F707}" srcOrd="11" destOrd="0" presId="urn:microsoft.com/office/officeart/2005/8/layout/radial4"/>
    <dgm:cxn modelId="{B6AFCE79-1430-464F-A6C3-8846600B82EA}" type="presParOf" srcId="{2918B0C2-9D72-475A-9353-F4BB0982B640}" destId="{A861CEED-D329-4D00-8EA8-22988B1F82D3}" srcOrd="12" destOrd="0" presId="urn:microsoft.com/office/officeart/2005/8/layout/radial4"/>
    <dgm:cxn modelId="{166ECC6C-E383-4BFF-A529-EE4C04892B61}" type="presParOf" srcId="{2918B0C2-9D72-475A-9353-F4BB0982B640}" destId="{0730CF35-32D5-4D12-BAA4-1FBAF6EFE715}" srcOrd="13" destOrd="0" presId="urn:microsoft.com/office/officeart/2005/8/layout/radial4"/>
    <dgm:cxn modelId="{1A13AF0E-8AC1-424F-B246-D00961D6BD69}" type="presParOf" srcId="{2918B0C2-9D72-475A-9353-F4BB0982B640}" destId="{60DDEB82-0BE3-4A4E-81E4-41127FD54D3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D259B-A611-439B-9E5E-CFCAA18C4C4D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EA5F50-016B-4D86-85E4-2085C869BA50}">
      <dgm:prSet phldrT="[Текст]"/>
      <dgm:spPr/>
      <dgm:t>
        <a:bodyPr/>
        <a:lstStyle/>
        <a:p>
          <a:r>
            <a:rPr lang="ru-RU" dirty="0" smtClean="0"/>
            <a:t>ТОНИЗИРУЕТ ОРГАНИЗМ </a:t>
          </a:r>
          <a:endParaRPr lang="ru-RU" dirty="0"/>
        </a:p>
      </dgm:t>
    </dgm:pt>
    <dgm:pt modelId="{2A7ED717-BF70-448E-BCC6-294700FB95A8}" type="parTrans" cxnId="{78DBB08B-3EE0-4832-9927-FAE22227B9D0}">
      <dgm:prSet/>
      <dgm:spPr/>
      <dgm:t>
        <a:bodyPr/>
        <a:lstStyle/>
        <a:p>
          <a:endParaRPr lang="ru-RU"/>
        </a:p>
      </dgm:t>
    </dgm:pt>
    <dgm:pt modelId="{75B0B087-DAA5-493E-BCBB-B025E5CDAC14}" type="sibTrans" cxnId="{78DBB08B-3EE0-4832-9927-FAE22227B9D0}">
      <dgm:prSet/>
      <dgm:spPr/>
      <dgm:t>
        <a:bodyPr/>
        <a:lstStyle/>
        <a:p>
          <a:endParaRPr lang="ru-RU"/>
        </a:p>
      </dgm:t>
    </dgm:pt>
    <dgm:pt modelId="{2517928B-6892-41B4-AF33-43CC5530DB92}">
      <dgm:prSet phldrT="[Текст]"/>
      <dgm:spPr/>
      <dgm:t>
        <a:bodyPr/>
        <a:lstStyle/>
        <a:p>
          <a:r>
            <a:rPr lang="ru-RU" dirty="0" smtClean="0"/>
            <a:t>ПОВЫШАЕТ ОСНОВНЫЕ ПРОЦЕССЫ ЖИЗНЕДЕЯТЕЛЬНОСТИ </a:t>
          </a:r>
          <a:endParaRPr lang="ru-RU" dirty="0"/>
        </a:p>
      </dgm:t>
    </dgm:pt>
    <dgm:pt modelId="{94C1410C-25CE-477F-B09F-BD1FBCA319D2}" type="parTrans" cxnId="{0B0445B9-19E6-4317-BBE7-C5E541776DFC}">
      <dgm:prSet/>
      <dgm:spPr/>
      <dgm:t>
        <a:bodyPr/>
        <a:lstStyle/>
        <a:p>
          <a:endParaRPr lang="ru-RU"/>
        </a:p>
      </dgm:t>
    </dgm:pt>
    <dgm:pt modelId="{E13FB82A-BD00-4F7A-9410-2192C5283C59}" type="sibTrans" cxnId="{0B0445B9-19E6-4317-BBE7-C5E541776DFC}">
      <dgm:prSet/>
      <dgm:spPr/>
      <dgm:t>
        <a:bodyPr/>
        <a:lstStyle/>
        <a:p>
          <a:endParaRPr lang="ru-RU"/>
        </a:p>
      </dgm:t>
    </dgm:pt>
    <dgm:pt modelId="{D19C09F1-B886-4E23-AB9C-11125AB000DB}">
      <dgm:prSet phldrT="[Текст]"/>
      <dgm:spPr/>
      <dgm:t>
        <a:bodyPr/>
        <a:lstStyle/>
        <a:p>
          <a:r>
            <a:rPr lang="ru-RU" dirty="0" smtClean="0"/>
            <a:t>МОБИЛИЗУЕТ ВНИМАНИЕ </a:t>
          </a:r>
          <a:endParaRPr lang="ru-RU" dirty="0"/>
        </a:p>
      </dgm:t>
    </dgm:pt>
    <dgm:pt modelId="{871FB053-5C00-4EB4-A39D-AC25FE9B0CEC}" type="parTrans" cxnId="{071C3D4B-6B31-4639-AA35-3E73F7BEA1E3}">
      <dgm:prSet/>
      <dgm:spPr/>
      <dgm:t>
        <a:bodyPr/>
        <a:lstStyle/>
        <a:p>
          <a:endParaRPr lang="ru-RU"/>
        </a:p>
      </dgm:t>
    </dgm:pt>
    <dgm:pt modelId="{93C9099D-6033-4ECC-A703-D042A18A552E}" type="sibTrans" cxnId="{071C3D4B-6B31-4639-AA35-3E73F7BEA1E3}">
      <dgm:prSet/>
      <dgm:spPr/>
      <dgm:t>
        <a:bodyPr/>
        <a:lstStyle/>
        <a:p>
          <a:endParaRPr lang="ru-RU"/>
        </a:p>
      </dgm:t>
    </dgm:pt>
    <dgm:pt modelId="{8530F856-B76B-447A-A763-534418BF51F0}">
      <dgm:prSet phldrT="[Текст]"/>
      <dgm:spPr/>
      <dgm:t>
        <a:bodyPr/>
        <a:lstStyle/>
        <a:p>
          <a:r>
            <a:rPr lang="ru-RU" dirty="0" smtClean="0"/>
            <a:t>ПОВЫШАЕТ ДИСЦИПЛИНУ </a:t>
          </a:r>
          <a:endParaRPr lang="ru-RU" dirty="0"/>
        </a:p>
      </dgm:t>
    </dgm:pt>
    <dgm:pt modelId="{82407BF9-E675-403C-BBC4-2DED502A550E}" type="parTrans" cxnId="{67DE6D53-81E0-4B1E-A6EB-7B1FAE4BA149}">
      <dgm:prSet/>
      <dgm:spPr/>
      <dgm:t>
        <a:bodyPr/>
        <a:lstStyle/>
        <a:p>
          <a:endParaRPr lang="ru-RU"/>
        </a:p>
      </dgm:t>
    </dgm:pt>
    <dgm:pt modelId="{E4959694-DB01-488E-9C3C-F4A99D835754}" type="sibTrans" cxnId="{67DE6D53-81E0-4B1E-A6EB-7B1FAE4BA149}">
      <dgm:prSet/>
      <dgm:spPr/>
      <dgm:t>
        <a:bodyPr/>
        <a:lstStyle/>
        <a:p>
          <a:endParaRPr lang="ru-RU"/>
        </a:p>
      </dgm:t>
    </dgm:pt>
    <dgm:pt modelId="{7AB8F61C-9FD5-45F5-8D0B-0C0BDE4750D9}">
      <dgm:prSet phldrT="[Текст]"/>
      <dgm:spPr/>
      <dgm:t>
        <a:bodyPr/>
        <a:lstStyle/>
        <a:p>
          <a:r>
            <a:rPr lang="ru-RU" dirty="0" smtClean="0"/>
            <a:t>ОБЕСПЕЧИВАЕТ ПОСТЕПЕННЫЙ ПЕРЕХОД ОРГАНИЗМА ОТ СОСТОЯНИЯ ПОКОЯ К РАБОЧЕМУ СОСТОЯНИЮ </a:t>
          </a:r>
          <a:endParaRPr lang="ru-RU" dirty="0"/>
        </a:p>
      </dgm:t>
    </dgm:pt>
    <dgm:pt modelId="{69A56CED-EE25-456A-909F-1EB26F715692}" type="parTrans" cxnId="{AF864E12-061C-4E3C-AD0E-6BF6564D3496}">
      <dgm:prSet/>
      <dgm:spPr/>
      <dgm:t>
        <a:bodyPr/>
        <a:lstStyle/>
        <a:p>
          <a:endParaRPr lang="ru-RU"/>
        </a:p>
      </dgm:t>
    </dgm:pt>
    <dgm:pt modelId="{E7935CA9-A91C-4472-8415-B8D0329D47EC}" type="sibTrans" cxnId="{AF864E12-061C-4E3C-AD0E-6BF6564D3496}">
      <dgm:prSet/>
      <dgm:spPr/>
      <dgm:t>
        <a:bodyPr/>
        <a:lstStyle/>
        <a:p>
          <a:endParaRPr lang="ru-RU"/>
        </a:p>
      </dgm:t>
    </dgm:pt>
    <dgm:pt modelId="{6B31FAB8-7A39-4F0B-BC1C-56BB53FA8843}" type="pres">
      <dgm:prSet presAssocID="{C50D259B-A611-439B-9E5E-CFCAA18C4C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410DE-D9BD-4756-9F5E-3CC43C03BC3B}" type="pres">
      <dgm:prSet presAssocID="{09EA5F50-016B-4D86-85E4-2085C869BA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CD29E-A1E6-4BFC-B0F8-A295FAF84CCA}" type="pres">
      <dgm:prSet presAssocID="{75B0B087-DAA5-493E-BCBB-B025E5CDAC14}" presName="sibTrans" presStyleCnt="0"/>
      <dgm:spPr/>
    </dgm:pt>
    <dgm:pt modelId="{E1A8FE30-7EE8-4060-89B8-2EBC85EDDE98}" type="pres">
      <dgm:prSet presAssocID="{2517928B-6892-41B4-AF33-43CC5530DB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C5B85-3749-4CE2-A470-7A52F3B44B54}" type="pres">
      <dgm:prSet presAssocID="{E13FB82A-BD00-4F7A-9410-2192C5283C59}" presName="sibTrans" presStyleCnt="0"/>
      <dgm:spPr/>
    </dgm:pt>
    <dgm:pt modelId="{5BEF63D5-FF50-490E-9A4B-84D8E4538BA8}" type="pres">
      <dgm:prSet presAssocID="{D19C09F1-B886-4E23-AB9C-11125AB000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60CF0-50D7-4B8A-84B0-9AF668639474}" type="pres">
      <dgm:prSet presAssocID="{93C9099D-6033-4ECC-A703-D042A18A552E}" presName="sibTrans" presStyleCnt="0"/>
      <dgm:spPr/>
    </dgm:pt>
    <dgm:pt modelId="{3EAA497D-C816-4A78-B6E9-CED4ACCE82AD}" type="pres">
      <dgm:prSet presAssocID="{8530F856-B76B-447A-A763-534418BF51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5BB77-98B0-45B5-831B-EEBE1FF04E21}" type="pres">
      <dgm:prSet presAssocID="{E4959694-DB01-488E-9C3C-F4A99D835754}" presName="sibTrans" presStyleCnt="0"/>
      <dgm:spPr/>
    </dgm:pt>
    <dgm:pt modelId="{C5B35E95-143F-4C51-9C27-A71630C3D70F}" type="pres">
      <dgm:prSet presAssocID="{7AB8F61C-9FD5-45F5-8D0B-0C0BDE4750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9B27E-A707-45DC-8861-00C49CDCC7EF}" type="presOf" srcId="{C50D259B-A611-439B-9E5E-CFCAA18C4C4D}" destId="{6B31FAB8-7A39-4F0B-BC1C-56BB53FA8843}" srcOrd="0" destOrd="0" presId="urn:microsoft.com/office/officeart/2005/8/layout/default"/>
    <dgm:cxn modelId="{C85DBFC1-C862-4E7D-9072-5D56EAD449A3}" type="presOf" srcId="{09EA5F50-016B-4D86-85E4-2085C869BA50}" destId="{20A410DE-D9BD-4756-9F5E-3CC43C03BC3B}" srcOrd="0" destOrd="0" presId="urn:microsoft.com/office/officeart/2005/8/layout/default"/>
    <dgm:cxn modelId="{78DBB08B-3EE0-4832-9927-FAE22227B9D0}" srcId="{C50D259B-A611-439B-9E5E-CFCAA18C4C4D}" destId="{09EA5F50-016B-4D86-85E4-2085C869BA50}" srcOrd="0" destOrd="0" parTransId="{2A7ED717-BF70-448E-BCC6-294700FB95A8}" sibTransId="{75B0B087-DAA5-493E-BCBB-B025E5CDAC14}"/>
    <dgm:cxn modelId="{071C3D4B-6B31-4639-AA35-3E73F7BEA1E3}" srcId="{C50D259B-A611-439B-9E5E-CFCAA18C4C4D}" destId="{D19C09F1-B886-4E23-AB9C-11125AB000DB}" srcOrd="2" destOrd="0" parTransId="{871FB053-5C00-4EB4-A39D-AC25FE9B0CEC}" sibTransId="{93C9099D-6033-4ECC-A703-D042A18A552E}"/>
    <dgm:cxn modelId="{67DE6D53-81E0-4B1E-A6EB-7B1FAE4BA149}" srcId="{C50D259B-A611-439B-9E5E-CFCAA18C4C4D}" destId="{8530F856-B76B-447A-A763-534418BF51F0}" srcOrd="3" destOrd="0" parTransId="{82407BF9-E675-403C-BBC4-2DED502A550E}" sibTransId="{E4959694-DB01-488E-9C3C-F4A99D835754}"/>
    <dgm:cxn modelId="{5BBC0C91-77DD-46C2-9F0A-4736D7A11F77}" type="presOf" srcId="{7AB8F61C-9FD5-45F5-8D0B-0C0BDE4750D9}" destId="{C5B35E95-143F-4C51-9C27-A71630C3D70F}" srcOrd="0" destOrd="0" presId="urn:microsoft.com/office/officeart/2005/8/layout/default"/>
    <dgm:cxn modelId="{0B0445B9-19E6-4317-BBE7-C5E541776DFC}" srcId="{C50D259B-A611-439B-9E5E-CFCAA18C4C4D}" destId="{2517928B-6892-41B4-AF33-43CC5530DB92}" srcOrd="1" destOrd="0" parTransId="{94C1410C-25CE-477F-B09F-BD1FBCA319D2}" sibTransId="{E13FB82A-BD00-4F7A-9410-2192C5283C59}"/>
    <dgm:cxn modelId="{3896B2BA-A185-4A7E-81EF-CD9F199919AF}" type="presOf" srcId="{8530F856-B76B-447A-A763-534418BF51F0}" destId="{3EAA497D-C816-4A78-B6E9-CED4ACCE82AD}" srcOrd="0" destOrd="0" presId="urn:microsoft.com/office/officeart/2005/8/layout/default"/>
    <dgm:cxn modelId="{AF864E12-061C-4E3C-AD0E-6BF6564D3496}" srcId="{C50D259B-A611-439B-9E5E-CFCAA18C4C4D}" destId="{7AB8F61C-9FD5-45F5-8D0B-0C0BDE4750D9}" srcOrd="4" destOrd="0" parTransId="{69A56CED-EE25-456A-909F-1EB26F715692}" sibTransId="{E7935CA9-A91C-4472-8415-B8D0329D47EC}"/>
    <dgm:cxn modelId="{EA1DA15E-E426-46CC-9BAF-AF80B2ADC117}" type="presOf" srcId="{D19C09F1-B886-4E23-AB9C-11125AB000DB}" destId="{5BEF63D5-FF50-490E-9A4B-84D8E4538BA8}" srcOrd="0" destOrd="0" presId="urn:microsoft.com/office/officeart/2005/8/layout/default"/>
    <dgm:cxn modelId="{AAE4DE72-DCDE-4E06-BDE8-A397C933EEA9}" type="presOf" srcId="{2517928B-6892-41B4-AF33-43CC5530DB92}" destId="{E1A8FE30-7EE8-4060-89B8-2EBC85EDDE98}" srcOrd="0" destOrd="0" presId="urn:microsoft.com/office/officeart/2005/8/layout/default"/>
    <dgm:cxn modelId="{C282DCD1-4531-4BE5-AA3E-1D4D6A0792E1}" type="presParOf" srcId="{6B31FAB8-7A39-4F0B-BC1C-56BB53FA8843}" destId="{20A410DE-D9BD-4756-9F5E-3CC43C03BC3B}" srcOrd="0" destOrd="0" presId="urn:microsoft.com/office/officeart/2005/8/layout/default"/>
    <dgm:cxn modelId="{C0DAEE35-08DC-462C-986E-C549499E0C50}" type="presParOf" srcId="{6B31FAB8-7A39-4F0B-BC1C-56BB53FA8843}" destId="{406CD29E-A1E6-4BFC-B0F8-A295FAF84CCA}" srcOrd="1" destOrd="0" presId="urn:microsoft.com/office/officeart/2005/8/layout/default"/>
    <dgm:cxn modelId="{3BC1FC1A-A09E-4491-9DF2-10F23618129B}" type="presParOf" srcId="{6B31FAB8-7A39-4F0B-BC1C-56BB53FA8843}" destId="{E1A8FE30-7EE8-4060-89B8-2EBC85EDDE98}" srcOrd="2" destOrd="0" presId="urn:microsoft.com/office/officeart/2005/8/layout/default"/>
    <dgm:cxn modelId="{6BC38D6D-84F7-41EA-A443-88FC2B4EB0BC}" type="presParOf" srcId="{6B31FAB8-7A39-4F0B-BC1C-56BB53FA8843}" destId="{ADEC5B85-3749-4CE2-A470-7A52F3B44B54}" srcOrd="3" destOrd="0" presId="urn:microsoft.com/office/officeart/2005/8/layout/default"/>
    <dgm:cxn modelId="{4F468F66-28A1-4FA5-96A5-02508B4507B6}" type="presParOf" srcId="{6B31FAB8-7A39-4F0B-BC1C-56BB53FA8843}" destId="{5BEF63D5-FF50-490E-9A4B-84D8E4538BA8}" srcOrd="4" destOrd="0" presId="urn:microsoft.com/office/officeart/2005/8/layout/default"/>
    <dgm:cxn modelId="{1E53B481-1F9E-4CEC-97C4-2B238B612A45}" type="presParOf" srcId="{6B31FAB8-7A39-4F0B-BC1C-56BB53FA8843}" destId="{95660CF0-50D7-4B8A-84B0-9AF668639474}" srcOrd="5" destOrd="0" presId="urn:microsoft.com/office/officeart/2005/8/layout/default"/>
    <dgm:cxn modelId="{B7E2571A-FC56-427A-B168-97ADB7A0F4C0}" type="presParOf" srcId="{6B31FAB8-7A39-4F0B-BC1C-56BB53FA8843}" destId="{3EAA497D-C816-4A78-B6E9-CED4ACCE82AD}" srcOrd="6" destOrd="0" presId="urn:microsoft.com/office/officeart/2005/8/layout/default"/>
    <dgm:cxn modelId="{23002D37-8A66-4E1C-8960-B16578FFA133}" type="presParOf" srcId="{6B31FAB8-7A39-4F0B-BC1C-56BB53FA8843}" destId="{4245BB77-98B0-45B5-831B-EEBE1FF04E21}" srcOrd="7" destOrd="0" presId="urn:microsoft.com/office/officeart/2005/8/layout/default"/>
    <dgm:cxn modelId="{0AB258E4-5DC6-48DD-B1C6-DBA9E07CBAF9}" type="presParOf" srcId="{6B31FAB8-7A39-4F0B-BC1C-56BB53FA8843}" destId="{C5B35E95-143F-4C51-9C27-A71630C3D7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E8BCB-DC2B-4D7C-B18F-9EA26CA639A3}" type="doc">
      <dgm:prSet loTypeId="urn:microsoft.com/office/officeart/2005/8/layout/cycle7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6DD44B-E93B-4F85-BB2A-83787EC7FA95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УЛУЧШАЕТ СОН </a:t>
          </a:r>
          <a:endParaRPr lang="ru-RU" b="1" dirty="0">
            <a:latin typeface="+mn-lt"/>
            <a:cs typeface="Times New Roman" pitchFamily="18" charset="0"/>
          </a:endParaRPr>
        </a:p>
      </dgm:t>
    </dgm:pt>
    <dgm:pt modelId="{77EC57BC-1A03-447B-80F5-47AFE67E63D6}" type="parTrans" cxnId="{DC5766A9-B21B-4C43-B754-CCEB89F1E3CC}">
      <dgm:prSet/>
      <dgm:spPr/>
      <dgm:t>
        <a:bodyPr/>
        <a:lstStyle/>
        <a:p>
          <a:endParaRPr lang="ru-RU"/>
        </a:p>
      </dgm:t>
    </dgm:pt>
    <dgm:pt modelId="{00E5E0DE-52AA-4089-B453-B5DB6D5BCAC7}" type="sibTrans" cxnId="{DC5766A9-B21B-4C43-B754-CCEB89F1E3CC}">
      <dgm:prSet/>
      <dgm:spPr/>
      <dgm:t>
        <a:bodyPr/>
        <a:lstStyle/>
        <a:p>
          <a:endParaRPr lang="ru-RU"/>
        </a:p>
      </dgm:t>
    </dgm:pt>
    <dgm:pt modelId="{D9653772-B1EB-4363-B056-0A428DFE0613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УЛУЧШАЕТ АППЕТИТ </a:t>
          </a:r>
          <a:endParaRPr lang="ru-RU" b="1" dirty="0">
            <a:latin typeface="+mn-lt"/>
            <a:cs typeface="Times New Roman" pitchFamily="18" charset="0"/>
          </a:endParaRPr>
        </a:p>
      </dgm:t>
    </dgm:pt>
    <dgm:pt modelId="{AB902582-4C65-4B07-B2BA-818C0081E8BF}" type="parTrans" cxnId="{1CFDFE37-3977-4E32-9351-EE9F079814D5}">
      <dgm:prSet/>
      <dgm:spPr/>
      <dgm:t>
        <a:bodyPr/>
        <a:lstStyle/>
        <a:p>
          <a:endParaRPr lang="ru-RU"/>
        </a:p>
      </dgm:t>
    </dgm:pt>
    <dgm:pt modelId="{257AC672-1558-414C-806C-386C1546320C}" type="sibTrans" cxnId="{1CFDFE37-3977-4E32-9351-EE9F079814D5}">
      <dgm:prSet/>
      <dgm:spPr/>
      <dgm:t>
        <a:bodyPr/>
        <a:lstStyle/>
        <a:p>
          <a:endParaRPr lang="ru-RU"/>
        </a:p>
      </dgm:t>
    </dgm:pt>
    <dgm:pt modelId="{09D83B92-4B1A-4DAE-840E-6C93369E1FF6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УЛУЧШАЕТ САМОЧУВСТВИЕ </a:t>
          </a:r>
          <a:endParaRPr lang="ru-RU" b="1" dirty="0">
            <a:latin typeface="+mn-lt"/>
            <a:cs typeface="Times New Roman" pitchFamily="18" charset="0"/>
          </a:endParaRPr>
        </a:p>
      </dgm:t>
    </dgm:pt>
    <dgm:pt modelId="{EF4D3C04-0B80-4147-9AAC-8AEFADC36AF0}" type="parTrans" cxnId="{9F1B00CC-50D4-422F-8768-A4D3B881CD10}">
      <dgm:prSet/>
      <dgm:spPr/>
      <dgm:t>
        <a:bodyPr/>
        <a:lstStyle/>
        <a:p>
          <a:endParaRPr lang="ru-RU"/>
        </a:p>
      </dgm:t>
    </dgm:pt>
    <dgm:pt modelId="{CD811F9E-0CE3-488A-8D1E-CBB6C01B63C0}" type="sibTrans" cxnId="{9F1B00CC-50D4-422F-8768-A4D3B881CD10}">
      <dgm:prSet/>
      <dgm:spPr/>
      <dgm:t>
        <a:bodyPr/>
        <a:lstStyle/>
        <a:p>
          <a:endParaRPr lang="ru-RU"/>
        </a:p>
      </dgm:t>
    </dgm:pt>
    <dgm:pt modelId="{8CB8E9D2-753D-496D-B427-A1C1EBFC7FC1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ПОВЫШАЕТ  РАБОТОСПОСОБНОСТЬ </a:t>
          </a:r>
          <a:endParaRPr lang="ru-RU" b="1" dirty="0">
            <a:latin typeface="+mn-lt"/>
            <a:cs typeface="Times New Roman" pitchFamily="18" charset="0"/>
          </a:endParaRPr>
        </a:p>
      </dgm:t>
    </dgm:pt>
    <dgm:pt modelId="{5EE6F9FC-A66F-4778-ADBF-C3B9118A6B03}" type="parTrans" cxnId="{6EFF7AAE-7F19-41DC-B64A-3E59E3003720}">
      <dgm:prSet/>
      <dgm:spPr/>
      <dgm:t>
        <a:bodyPr/>
        <a:lstStyle/>
        <a:p>
          <a:endParaRPr lang="ru-RU"/>
        </a:p>
      </dgm:t>
    </dgm:pt>
    <dgm:pt modelId="{60A4E1D9-F918-4B25-84D6-AD9ABD3F7410}" type="sibTrans" cxnId="{6EFF7AAE-7F19-41DC-B64A-3E59E3003720}">
      <dgm:prSet/>
      <dgm:spPr/>
      <dgm:t>
        <a:bodyPr/>
        <a:lstStyle/>
        <a:p>
          <a:endParaRPr lang="ru-RU"/>
        </a:p>
      </dgm:t>
    </dgm:pt>
    <dgm:pt modelId="{D6ED0984-B063-45C3-9B28-38FBA28860DB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УКРЕПЛЯЕТ ЗДОРОВЬЕ </a:t>
          </a:r>
          <a:endParaRPr lang="ru-RU" b="1" dirty="0">
            <a:latin typeface="+mn-lt"/>
            <a:cs typeface="Times New Roman" pitchFamily="18" charset="0"/>
          </a:endParaRPr>
        </a:p>
      </dgm:t>
    </dgm:pt>
    <dgm:pt modelId="{0F7D2C85-0B51-4335-A457-1331591422CD}" type="parTrans" cxnId="{FBBCC688-F13D-46D7-96EB-FCE2EE453CE1}">
      <dgm:prSet/>
      <dgm:spPr/>
      <dgm:t>
        <a:bodyPr/>
        <a:lstStyle/>
        <a:p>
          <a:endParaRPr lang="ru-RU"/>
        </a:p>
      </dgm:t>
    </dgm:pt>
    <dgm:pt modelId="{D6B04D41-ABC3-4483-AE75-7424F447A986}" type="sibTrans" cxnId="{FBBCC688-F13D-46D7-96EB-FCE2EE453CE1}">
      <dgm:prSet/>
      <dgm:spPr/>
      <dgm:t>
        <a:bodyPr/>
        <a:lstStyle/>
        <a:p>
          <a:endParaRPr lang="ru-RU"/>
        </a:p>
      </dgm:t>
    </dgm:pt>
    <dgm:pt modelId="{11F354F2-1610-41B0-B7FC-BC540FFAC890}" type="pres">
      <dgm:prSet presAssocID="{07FE8BCB-DC2B-4D7C-B18F-9EA26CA639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FDF92-3CF2-4C47-8804-C30FEB7EC690}" type="pres">
      <dgm:prSet presAssocID="{826DD44B-E93B-4F85-BB2A-83787EC7FA95}" presName="node" presStyleLbl="node1" presStyleIdx="0" presStyleCnt="5" custScaleX="123931" custScaleY="165249" custRadScaleRad="84600" custRadScaleInc="-4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77388-F1EB-4DEF-9A56-6C1B054530AC}" type="pres">
      <dgm:prSet presAssocID="{00E5E0DE-52AA-4089-B453-B5DB6D5BCAC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F50AF38-7DD2-4792-A603-6316AA3FDE82}" type="pres">
      <dgm:prSet presAssocID="{00E5E0DE-52AA-4089-B453-B5DB6D5BCAC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E9A27D2-37BC-4109-BF24-71BF35C32E95}" type="pres">
      <dgm:prSet presAssocID="{D9653772-B1EB-4363-B056-0A428DFE0613}" presName="node" presStyleLbl="node1" presStyleIdx="1" presStyleCnt="5" custScaleX="123931" custScaleY="165249" custRadScaleRad="124291" custRadScaleInc="15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96E15-B575-45E4-B7FC-EE02ABB5F2C2}" type="pres">
      <dgm:prSet presAssocID="{257AC672-1558-414C-806C-386C1546320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B00DAB5-0BD8-49D2-AF3C-51C19F350A52}" type="pres">
      <dgm:prSet presAssocID="{257AC672-1558-414C-806C-386C1546320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24A3D4F-7609-42E7-A6B9-23624E2E852C}" type="pres">
      <dgm:prSet presAssocID="{09D83B92-4B1A-4DAE-840E-6C93369E1FF6}" presName="node" presStyleLbl="node1" presStyleIdx="2" presStyleCnt="5" custScaleX="123931" custScaleY="165249" custRadScaleRad="80761" custRadScaleInc="-2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82B25-7358-4C1D-9A88-3B4C9D05ECFF}" type="pres">
      <dgm:prSet presAssocID="{CD811F9E-0CE3-488A-8D1E-CBB6C01B63C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0F0FB6B-F036-4E62-A437-0B55D70B217E}" type="pres">
      <dgm:prSet presAssocID="{CD811F9E-0CE3-488A-8D1E-CBB6C01B63C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8089AC1-C7A6-4C81-B813-A35A2AB42675}" type="pres">
      <dgm:prSet presAssocID="{8CB8E9D2-753D-496D-B427-A1C1EBFC7FC1}" presName="node" presStyleLbl="node1" presStyleIdx="3" presStyleCnt="5" custScaleX="123931" custScaleY="165249" custRadScaleRad="84013" custRadScaleInc="27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02AF3-4F14-4DBC-8D79-D1BB1115A594}" type="pres">
      <dgm:prSet presAssocID="{60A4E1D9-F918-4B25-84D6-AD9ABD3F741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BA6F5B6-2DC9-4905-9FD1-5735CB803C11}" type="pres">
      <dgm:prSet presAssocID="{60A4E1D9-F918-4B25-84D6-AD9ABD3F741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0511FC5-125B-4B20-BF3D-E480730CF0BA}" type="pres">
      <dgm:prSet presAssocID="{D6ED0984-B063-45C3-9B28-38FBA28860DB}" presName="node" presStyleLbl="node1" presStyleIdx="4" presStyleCnt="5" custScaleX="123931" custScaleY="165249" custRadScaleRad="121252" custRadScaleInc="-1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C1CF-20B9-4E43-BD88-F3FA6C519E09}" type="pres">
      <dgm:prSet presAssocID="{D6B04D41-ABC3-4483-AE75-7424F447A98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8D177AA-1CE6-409C-BBB0-D372AE1A9882}" type="pres">
      <dgm:prSet presAssocID="{D6B04D41-ABC3-4483-AE75-7424F447A98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2C597A6-B374-450B-94A6-295D80843EDD}" type="presOf" srcId="{D9653772-B1EB-4363-B056-0A428DFE0613}" destId="{7E9A27D2-37BC-4109-BF24-71BF35C32E95}" srcOrd="0" destOrd="0" presId="urn:microsoft.com/office/officeart/2005/8/layout/cycle7"/>
    <dgm:cxn modelId="{1BE6A86C-9076-4A08-9025-EDB5A1317416}" type="presOf" srcId="{00E5E0DE-52AA-4089-B453-B5DB6D5BCAC7}" destId="{7F50AF38-7DD2-4792-A603-6316AA3FDE82}" srcOrd="1" destOrd="0" presId="urn:microsoft.com/office/officeart/2005/8/layout/cycle7"/>
    <dgm:cxn modelId="{B2C87100-EC23-418F-9D33-60185774A064}" type="presOf" srcId="{00E5E0DE-52AA-4089-B453-B5DB6D5BCAC7}" destId="{51677388-F1EB-4DEF-9A56-6C1B054530AC}" srcOrd="0" destOrd="0" presId="urn:microsoft.com/office/officeart/2005/8/layout/cycle7"/>
    <dgm:cxn modelId="{47E815D2-F536-44EE-A5E3-EA2577CF305C}" type="presOf" srcId="{CD811F9E-0CE3-488A-8D1E-CBB6C01B63C0}" destId="{A3782B25-7358-4C1D-9A88-3B4C9D05ECFF}" srcOrd="0" destOrd="0" presId="urn:microsoft.com/office/officeart/2005/8/layout/cycle7"/>
    <dgm:cxn modelId="{6E80FEC9-0296-4983-80B6-64352EE73D3D}" type="presOf" srcId="{07FE8BCB-DC2B-4D7C-B18F-9EA26CA639A3}" destId="{11F354F2-1610-41B0-B7FC-BC540FFAC890}" srcOrd="0" destOrd="0" presId="urn:microsoft.com/office/officeart/2005/8/layout/cycle7"/>
    <dgm:cxn modelId="{83B870CE-B22D-41E8-B572-7B89376D2ECC}" type="presOf" srcId="{8CB8E9D2-753D-496D-B427-A1C1EBFC7FC1}" destId="{08089AC1-C7A6-4C81-B813-A35A2AB42675}" srcOrd="0" destOrd="0" presId="urn:microsoft.com/office/officeart/2005/8/layout/cycle7"/>
    <dgm:cxn modelId="{DC5766A9-B21B-4C43-B754-CCEB89F1E3CC}" srcId="{07FE8BCB-DC2B-4D7C-B18F-9EA26CA639A3}" destId="{826DD44B-E93B-4F85-BB2A-83787EC7FA95}" srcOrd="0" destOrd="0" parTransId="{77EC57BC-1A03-447B-80F5-47AFE67E63D6}" sibTransId="{00E5E0DE-52AA-4089-B453-B5DB6D5BCAC7}"/>
    <dgm:cxn modelId="{5E301AF5-73D1-46B3-86DB-BA07992DA034}" type="presOf" srcId="{60A4E1D9-F918-4B25-84D6-AD9ABD3F7410}" destId="{2BA6F5B6-2DC9-4905-9FD1-5735CB803C11}" srcOrd="1" destOrd="0" presId="urn:microsoft.com/office/officeart/2005/8/layout/cycle7"/>
    <dgm:cxn modelId="{8E9DF473-48AF-4D57-BE8D-D3C26BBD7A14}" type="presOf" srcId="{D6ED0984-B063-45C3-9B28-38FBA28860DB}" destId="{20511FC5-125B-4B20-BF3D-E480730CF0BA}" srcOrd="0" destOrd="0" presId="urn:microsoft.com/office/officeart/2005/8/layout/cycle7"/>
    <dgm:cxn modelId="{09FB55A4-117B-4040-ABD2-3F0A65E84332}" type="presOf" srcId="{CD811F9E-0CE3-488A-8D1E-CBB6C01B63C0}" destId="{80F0FB6B-F036-4E62-A437-0B55D70B217E}" srcOrd="1" destOrd="0" presId="urn:microsoft.com/office/officeart/2005/8/layout/cycle7"/>
    <dgm:cxn modelId="{C33F343B-8B3D-4377-99EB-051ACDA158D4}" type="presOf" srcId="{257AC672-1558-414C-806C-386C1546320C}" destId="{8B00DAB5-0BD8-49D2-AF3C-51C19F350A52}" srcOrd="1" destOrd="0" presId="urn:microsoft.com/office/officeart/2005/8/layout/cycle7"/>
    <dgm:cxn modelId="{83EFC5D2-0A77-46D3-9448-9AED058ADC9E}" type="presOf" srcId="{257AC672-1558-414C-806C-386C1546320C}" destId="{37C96E15-B575-45E4-B7FC-EE02ABB5F2C2}" srcOrd="0" destOrd="0" presId="urn:microsoft.com/office/officeart/2005/8/layout/cycle7"/>
    <dgm:cxn modelId="{6EFF7AAE-7F19-41DC-B64A-3E59E3003720}" srcId="{07FE8BCB-DC2B-4D7C-B18F-9EA26CA639A3}" destId="{8CB8E9D2-753D-496D-B427-A1C1EBFC7FC1}" srcOrd="3" destOrd="0" parTransId="{5EE6F9FC-A66F-4778-ADBF-C3B9118A6B03}" sibTransId="{60A4E1D9-F918-4B25-84D6-AD9ABD3F7410}"/>
    <dgm:cxn modelId="{9F1B00CC-50D4-422F-8768-A4D3B881CD10}" srcId="{07FE8BCB-DC2B-4D7C-B18F-9EA26CA639A3}" destId="{09D83B92-4B1A-4DAE-840E-6C93369E1FF6}" srcOrd="2" destOrd="0" parTransId="{EF4D3C04-0B80-4147-9AAC-8AEFADC36AF0}" sibTransId="{CD811F9E-0CE3-488A-8D1E-CBB6C01B63C0}"/>
    <dgm:cxn modelId="{EDA81A90-38C9-42B6-BCF4-3E7F77A4CEF1}" type="presOf" srcId="{D6B04D41-ABC3-4483-AE75-7424F447A986}" destId="{E8D177AA-1CE6-409C-BBB0-D372AE1A9882}" srcOrd="1" destOrd="0" presId="urn:microsoft.com/office/officeart/2005/8/layout/cycle7"/>
    <dgm:cxn modelId="{FBBCC688-F13D-46D7-96EB-FCE2EE453CE1}" srcId="{07FE8BCB-DC2B-4D7C-B18F-9EA26CA639A3}" destId="{D6ED0984-B063-45C3-9B28-38FBA28860DB}" srcOrd="4" destOrd="0" parTransId="{0F7D2C85-0B51-4335-A457-1331591422CD}" sibTransId="{D6B04D41-ABC3-4483-AE75-7424F447A986}"/>
    <dgm:cxn modelId="{1CFDFE37-3977-4E32-9351-EE9F079814D5}" srcId="{07FE8BCB-DC2B-4D7C-B18F-9EA26CA639A3}" destId="{D9653772-B1EB-4363-B056-0A428DFE0613}" srcOrd="1" destOrd="0" parTransId="{AB902582-4C65-4B07-B2BA-818C0081E8BF}" sibTransId="{257AC672-1558-414C-806C-386C1546320C}"/>
    <dgm:cxn modelId="{8B5D909F-35BC-4F77-AD5F-AAE337B29810}" type="presOf" srcId="{60A4E1D9-F918-4B25-84D6-AD9ABD3F7410}" destId="{27502AF3-4F14-4DBC-8D79-D1BB1115A594}" srcOrd="0" destOrd="0" presId="urn:microsoft.com/office/officeart/2005/8/layout/cycle7"/>
    <dgm:cxn modelId="{5992D8D4-7170-4089-99E8-57C90C4B7B0C}" type="presOf" srcId="{826DD44B-E93B-4F85-BB2A-83787EC7FA95}" destId="{8CDFDF92-3CF2-4C47-8804-C30FEB7EC690}" srcOrd="0" destOrd="0" presId="urn:microsoft.com/office/officeart/2005/8/layout/cycle7"/>
    <dgm:cxn modelId="{887B92EF-B04B-4F7D-80C4-D278E68DBF71}" type="presOf" srcId="{09D83B92-4B1A-4DAE-840E-6C93369E1FF6}" destId="{724A3D4F-7609-42E7-A6B9-23624E2E852C}" srcOrd="0" destOrd="0" presId="urn:microsoft.com/office/officeart/2005/8/layout/cycle7"/>
    <dgm:cxn modelId="{ECDD2B62-0C37-47E6-B1CB-61E20C9E2B50}" type="presOf" srcId="{D6B04D41-ABC3-4483-AE75-7424F447A986}" destId="{0A6EC1CF-20B9-4E43-BD88-F3FA6C519E09}" srcOrd="0" destOrd="0" presId="urn:microsoft.com/office/officeart/2005/8/layout/cycle7"/>
    <dgm:cxn modelId="{1B7CD7E8-4E4E-4E21-8E4F-A8F56A5C6A8D}" type="presParOf" srcId="{11F354F2-1610-41B0-B7FC-BC540FFAC890}" destId="{8CDFDF92-3CF2-4C47-8804-C30FEB7EC690}" srcOrd="0" destOrd="0" presId="urn:microsoft.com/office/officeart/2005/8/layout/cycle7"/>
    <dgm:cxn modelId="{C41AF6B1-1109-465C-A962-B5A2C76F22EC}" type="presParOf" srcId="{11F354F2-1610-41B0-B7FC-BC540FFAC890}" destId="{51677388-F1EB-4DEF-9A56-6C1B054530AC}" srcOrd="1" destOrd="0" presId="urn:microsoft.com/office/officeart/2005/8/layout/cycle7"/>
    <dgm:cxn modelId="{8D159678-4CEC-431F-A72A-9E489721AD21}" type="presParOf" srcId="{51677388-F1EB-4DEF-9A56-6C1B054530AC}" destId="{7F50AF38-7DD2-4792-A603-6316AA3FDE82}" srcOrd="0" destOrd="0" presId="urn:microsoft.com/office/officeart/2005/8/layout/cycle7"/>
    <dgm:cxn modelId="{63A0897D-52D6-4813-AB63-95042A9B0CC4}" type="presParOf" srcId="{11F354F2-1610-41B0-B7FC-BC540FFAC890}" destId="{7E9A27D2-37BC-4109-BF24-71BF35C32E95}" srcOrd="2" destOrd="0" presId="urn:microsoft.com/office/officeart/2005/8/layout/cycle7"/>
    <dgm:cxn modelId="{442B4EF4-B086-4380-BD67-9F74CED757CC}" type="presParOf" srcId="{11F354F2-1610-41B0-B7FC-BC540FFAC890}" destId="{37C96E15-B575-45E4-B7FC-EE02ABB5F2C2}" srcOrd="3" destOrd="0" presId="urn:microsoft.com/office/officeart/2005/8/layout/cycle7"/>
    <dgm:cxn modelId="{B9F3FBBA-2A49-4A02-A48F-159E53E18162}" type="presParOf" srcId="{37C96E15-B575-45E4-B7FC-EE02ABB5F2C2}" destId="{8B00DAB5-0BD8-49D2-AF3C-51C19F350A52}" srcOrd="0" destOrd="0" presId="urn:microsoft.com/office/officeart/2005/8/layout/cycle7"/>
    <dgm:cxn modelId="{3A4BBF38-E2DD-4320-A3B7-310E9AA7EB9D}" type="presParOf" srcId="{11F354F2-1610-41B0-B7FC-BC540FFAC890}" destId="{724A3D4F-7609-42E7-A6B9-23624E2E852C}" srcOrd="4" destOrd="0" presId="urn:microsoft.com/office/officeart/2005/8/layout/cycle7"/>
    <dgm:cxn modelId="{70D0208B-B476-424D-BB09-9AB68A4D67DD}" type="presParOf" srcId="{11F354F2-1610-41B0-B7FC-BC540FFAC890}" destId="{A3782B25-7358-4C1D-9A88-3B4C9D05ECFF}" srcOrd="5" destOrd="0" presId="urn:microsoft.com/office/officeart/2005/8/layout/cycle7"/>
    <dgm:cxn modelId="{1BAE0BDC-798F-47C2-AFA3-5EFE9EFE8223}" type="presParOf" srcId="{A3782B25-7358-4C1D-9A88-3B4C9D05ECFF}" destId="{80F0FB6B-F036-4E62-A437-0B55D70B217E}" srcOrd="0" destOrd="0" presId="urn:microsoft.com/office/officeart/2005/8/layout/cycle7"/>
    <dgm:cxn modelId="{95B653EC-E0BF-4F5B-84C5-11A95BFFF8A6}" type="presParOf" srcId="{11F354F2-1610-41B0-B7FC-BC540FFAC890}" destId="{08089AC1-C7A6-4C81-B813-A35A2AB42675}" srcOrd="6" destOrd="0" presId="urn:microsoft.com/office/officeart/2005/8/layout/cycle7"/>
    <dgm:cxn modelId="{9443DA3B-E581-4676-82C3-7651B9508A1D}" type="presParOf" srcId="{11F354F2-1610-41B0-B7FC-BC540FFAC890}" destId="{27502AF3-4F14-4DBC-8D79-D1BB1115A594}" srcOrd="7" destOrd="0" presId="urn:microsoft.com/office/officeart/2005/8/layout/cycle7"/>
    <dgm:cxn modelId="{EAA960C3-AE72-4922-8FCC-FEEFDC57C87D}" type="presParOf" srcId="{27502AF3-4F14-4DBC-8D79-D1BB1115A594}" destId="{2BA6F5B6-2DC9-4905-9FD1-5735CB803C11}" srcOrd="0" destOrd="0" presId="urn:microsoft.com/office/officeart/2005/8/layout/cycle7"/>
    <dgm:cxn modelId="{5B2D6BAC-61F5-417A-A60B-F32F105B5894}" type="presParOf" srcId="{11F354F2-1610-41B0-B7FC-BC540FFAC890}" destId="{20511FC5-125B-4B20-BF3D-E480730CF0BA}" srcOrd="8" destOrd="0" presId="urn:microsoft.com/office/officeart/2005/8/layout/cycle7"/>
    <dgm:cxn modelId="{E9B7E123-3787-4E65-8A2B-B38DEB6897A5}" type="presParOf" srcId="{11F354F2-1610-41B0-B7FC-BC540FFAC890}" destId="{0A6EC1CF-20B9-4E43-BD88-F3FA6C519E09}" srcOrd="9" destOrd="0" presId="urn:microsoft.com/office/officeart/2005/8/layout/cycle7"/>
    <dgm:cxn modelId="{A0D5EC80-9053-466A-8178-90087F5D7DE4}" type="presParOf" srcId="{0A6EC1CF-20B9-4E43-BD88-F3FA6C519E09}" destId="{E8D177AA-1CE6-409C-BBB0-D372AE1A988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2F751F-67E6-400E-B55C-AB278E364880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56DB14-0BCF-492E-8A1B-D4C4565F53D6}">
      <dgm:prSet phldrT="[Текст]"/>
      <dgm:spPr/>
      <dgm:t>
        <a:bodyPr/>
        <a:lstStyle/>
        <a:p>
          <a:r>
            <a:rPr lang="ru-RU" dirty="0" smtClean="0"/>
            <a:t>ЗДОРОВЬЕ – ЭТО: </a:t>
          </a:r>
          <a:endParaRPr lang="ru-RU" dirty="0"/>
        </a:p>
      </dgm:t>
    </dgm:pt>
    <dgm:pt modelId="{A75DE955-5456-4D8C-BB6A-0476B80E68E5}" type="parTrans" cxnId="{A06E4E76-0933-43AE-BC3D-52C29E1ECABD}">
      <dgm:prSet/>
      <dgm:spPr/>
      <dgm:t>
        <a:bodyPr/>
        <a:lstStyle/>
        <a:p>
          <a:endParaRPr lang="ru-RU"/>
        </a:p>
      </dgm:t>
    </dgm:pt>
    <dgm:pt modelId="{F0B648F4-548D-4CA6-A333-A01FED5C695C}" type="sibTrans" cxnId="{A06E4E76-0933-43AE-BC3D-52C29E1ECABD}">
      <dgm:prSet/>
      <dgm:spPr/>
      <dgm:t>
        <a:bodyPr/>
        <a:lstStyle/>
        <a:p>
          <a:endParaRPr lang="ru-RU"/>
        </a:p>
      </dgm:t>
    </dgm:pt>
    <dgm:pt modelId="{E2A9FDE5-0070-440C-AC16-005391E02738}">
      <dgm:prSet phldrT="[Текст]"/>
      <dgm:spPr/>
      <dgm:t>
        <a:bodyPr/>
        <a:lstStyle/>
        <a:p>
          <a:r>
            <a:rPr lang="ru-RU" dirty="0" smtClean="0"/>
            <a:t>ЗАНЯТИЯ СПОРТОМ </a:t>
          </a:r>
          <a:endParaRPr lang="ru-RU" dirty="0"/>
        </a:p>
      </dgm:t>
    </dgm:pt>
    <dgm:pt modelId="{8BBDDCAA-5E6B-4B0B-A2A1-B185D18E4B7B}" type="parTrans" cxnId="{0E2CCD6E-9CDE-459D-8F6D-AB70FCB40EB7}">
      <dgm:prSet/>
      <dgm:spPr/>
      <dgm:t>
        <a:bodyPr/>
        <a:lstStyle/>
        <a:p>
          <a:endParaRPr lang="ru-RU"/>
        </a:p>
      </dgm:t>
    </dgm:pt>
    <dgm:pt modelId="{61E1D7FA-63BC-47CA-B88D-BD25F673CC77}" type="sibTrans" cxnId="{0E2CCD6E-9CDE-459D-8F6D-AB70FCB40EB7}">
      <dgm:prSet/>
      <dgm:spPr/>
      <dgm:t>
        <a:bodyPr/>
        <a:lstStyle/>
        <a:p>
          <a:endParaRPr lang="ru-RU"/>
        </a:p>
      </dgm:t>
    </dgm:pt>
    <dgm:pt modelId="{992C1F7D-0D5B-4D37-9656-CB327C65973B}">
      <dgm:prSet phldrT="[Текст]"/>
      <dgm:spPr/>
      <dgm:t>
        <a:bodyPr/>
        <a:lstStyle/>
        <a:p>
          <a:r>
            <a:rPr lang="ru-RU" dirty="0" smtClean="0"/>
            <a:t>ЧИСТОТА – ЗАЛОГ ЗДОРОВЬЯ</a:t>
          </a:r>
          <a:endParaRPr lang="ru-RU" dirty="0"/>
        </a:p>
      </dgm:t>
    </dgm:pt>
    <dgm:pt modelId="{0BDF368F-89C1-43E7-8D42-2FA823F37C81}" type="parTrans" cxnId="{135CA84A-5EB6-4626-807F-B71D23A1074A}">
      <dgm:prSet/>
      <dgm:spPr/>
      <dgm:t>
        <a:bodyPr/>
        <a:lstStyle/>
        <a:p>
          <a:endParaRPr lang="ru-RU"/>
        </a:p>
      </dgm:t>
    </dgm:pt>
    <dgm:pt modelId="{BE699D3C-F281-47D5-AB48-2CAB7CE20C30}" type="sibTrans" cxnId="{135CA84A-5EB6-4626-807F-B71D23A1074A}">
      <dgm:prSet/>
      <dgm:spPr/>
      <dgm:t>
        <a:bodyPr/>
        <a:lstStyle/>
        <a:p>
          <a:endParaRPr lang="ru-RU"/>
        </a:p>
      </dgm:t>
    </dgm:pt>
    <dgm:pt modelId="{57C4823D-42DF-44FD-AD53-77885D2EE2C6}">
      <dgm:prSet phldrT="[Текст]"/>
      <dgm:spPr/>
      <dgm:t>
        <a:bodyPr/>
        <a:lstStyle/>
        <a:p>
          <a:r>
            <a:rPr lang="ru-RU" dirty="0" smtClean="0"/>
            <a:t>РАЦИОНАЛЬНОЕ ПИТАНИЕ </a:t>
          </a:r>
          <a:endParaRPr lang="ru-RU" dirty="0"/>
        </a:p>
      </dgm:t>
    </dgm:pt>
    <dgm:pt modelId="{7FD38787-79A9-47D4-98E1-78E6C55EDD2B}" type="parTrans" cxnId="{2BCDB958-7528-40D7-8710-9D0DD13E93B0}">
      <dgm:prSet/>
      <dgm:spPr/>
      <dgm:t>
        <a:bodyPr/>
        <a:lstStyle/>
        <a:p>
          <a:endParaRPr lang="ru-RU"/>
        </a:p>
      </dgm:t>
    </dgm:pt>
    <dgm:pt modelId="{3A6F21A4-5F07-4FD7-BEAB-40E7B6FE6BA6}" type="sibTrans" cxnId="{2BCDB958-7528-40D7-8710-9D0DD13E93B0}">
      <dgm:prSet/>
      <dgm:spPr/>
      <dgm:t>
        <a:bodyPr/>
        <a:lstStyle/>
        <a:p>
          <a:endParaRPr lang="ru-RU"/>
        </a:p>
      </dgm:t>
    </dgm:pt>
    <dgm:pt modelId="{9E4FEF88-F571-442C-B077-9D94D55235CE}">
      <dgm:prSet phldrT="[Текст]"/>
      <dgm:spPr/>
      <dgm:t>
        <a:bodyPr/>
        <a:lstStyle/>
        <a:p>
          <a:r>
            <a:rPr lang="ru-RU" dirty="0" smtClean="0"/>
            <a:t>ДВИЖЕНИЕ – ЭТО ЖИЗНЬ </a:t>
          </a:r>
          <a:endParaRPr lang="ru-RU" dirty="0"/>
        </a:p>
      </dgm:t>
    </dgm:pt>
    <dgm:pt modelId="{C78B3884-1236-4D6F-8FF2-C2C497359887}" type="parTrans" cxnId="{FA624070-4F0B-4CAD-AA31-B535B3FDAD62}">
      <dgm:prSet/>
      <dgm:spPr/>
      <dgm:t>
        <a:bodyPr/>
        <a:lstStyle/>
        <a:p>
          <a:endParaRPr lang="ru-RU"/>
        </a:p>
      </dgm:t>
    </dgm:pt>
    <dgm:pt modelId="{F3707989-0FFC-4B18-A9B4-28D900902F74}" type="sibTrans" cxnId="{FA624070-4F0B-4CAD-AA31-B535B3FDAD62}">
      <dgm:prSet/>
      <dgm:spPr/>
      <dgm:t>
        <a:bodyPr/>
        <a:lstStyle/>
        <a:p>
          <a:endParaRPr lang="ru-RU"/>
        </a:p>
      </dgm:t>
    </dgm:pt>
    <dgm:pt modelId="{EFFF0CF1-69F3-4865-AF0A-E0C595AAC0F0}">
      <dgm:prSet phldrT="[Текст]"/>
      <dgm:spPr/>
      <dgm:t>
        <a:bodyPr/>
        <a:lstStyle/>
        <a:p>
          <a:r>
            <a:rPr lang="ru-RU" dirty="0" smtClean="0"/>
            <a:t>НЕТ ВРЕДНЫМ ПРИВЫЧКАМ </a:t>
          </a:r>
          <a:endParaRPr lang="ru-RU" dirty="0"/>
        </a:p>
      </dgm:t>
    </dgm:pt>
    <dgm:pt modelId="{B1F1376D-7B61-4C45-8E85-D744B4D5FA87}" type="parTrans" cxnId="{FD728937-348A-4B1B-89D3-ED1320C5A975}">
      <dgm:prSet/>
      <dgm:spPr/>
      <dgm:t>
        <a:bodyPr/>
        <a:lstStyle/>
        <a:p>
          <a:endParaRPr lang="ru-RU"/>
        </a:p>
      </dgm:t>
    </dgm:pt>
    <dgm:pt modelId="{56AB94B6-19E2-4C16-9E0E-D9AB91E5788D}" type="sibTrans" cxnId="{FD728937-348A-4B1B-89D3-ED1320C5A975}">
      <dgm:prSet/>
      <dgm:spPr/>
      <dgm:t>
        <a:bodyPr/>
        <a:lstStyle/>
        <a:p>
          <a:endParaRPr lang="ru-RU"/>
        </a:p>
      </dgm:t>
    </dgm:pt>
    <dgm:pt modelId="{FFB09351-A432-48C3-A8F4-5062692DC594}" type="pres">
      <dgm:prSet presAssocID="{A32F751F-67E6-400E-B55C-AB278E3648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5E615-6D7E-4A2D-B8E6-0AC72EC49C4B}" type="pres">
      <dgm:prSet presAssocID="{D156DB14-0BCF-492E-8A1B-D4C4565F53D6}" presName="centerShape" presStyleLbl="node0" presStyleIdx="0" presStyleCnt="1"/>
      <dgm:spPr/>
      <dgm:t>
        <a:bodyPr/>
        <a:lstStyle/>
        <a:p>
          <a:endParaRPr lang="ru-RU"/>
        </a:p>
      </dgm:t>
    </dgm:pt>
    <dgm:pt modelId="{DC1C2853-8C7B-41E9-AAFC-8C090BB4BF6F}" type="pres">
      <dgm:prSet presAssocID="{8BBDDCAA-5E6B-4B0B-A2A1-B185D18E4B7B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6A9E1B76-9AB5-4234-8880-E6007296B3A4}" type="pres">
      <dgm:prSet presAssocID="{E2A9FDE5-0070-440C-AC16-005391E027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DCAA-3B09-4DFA-A61B-8880048227A6}" type="pres">
      <dgm:prSet presAssocID="{0BDF368F-89C1-43E7-8D42-2FA823F37C8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0E0FA15-3EEC-469B-8CA5-106C261D6C87}" type="pres">
      <dgm:prSet presAssocID="{992C1F7D-0D5B-4D37-9656-CB327C6597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DF3E-60FA-47CB-AE8B-F80AB0F6846B}" type="pres">
      <dgm:prSet presAssocID="{7FD38787-79A9-47D4-98E1-78E6C55EDD2B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C54C672-2835-4D7B-A625-BEFBD9AE1D37}" type="pres">
      <dgm:prSet presAssocID="{57C4823D-42DF-44FD-AD53-77885D2EE2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A1249-04D9-455A-BA1D-AF8902AD53D5}" type="pres">
      <dgm:prSet presAssocID="{C78B3884-1236-4D6F-8FF2-C2C49735988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3BD55F6C-D8ED-42B1-8FD5-EF6C4217DD63}" type="pres">
      <dgm:prSet presAssocID="{9E4FEF88-F571-442C-B077-9D94D55235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ADBFB-8345-4F92-B682-CD3171CDF0B2}" type="pres">
      <dgm:prSet presAssocID="{B1F1376D-7B61-4C45-8E85-D744B4D5FA8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1070C83-8777-436B-9B9B-1A309B12B1A7}" type="pres">
      <dgm:prSet presAssocID="{EFFF0CF1-69F3-4865-AF0A-E0C595AAC0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76783-2394-488D-A77A-E3DA2EE859FA}" type="presOf" srcId="{D156DB14-0BCF-492E-8A1B-D4C4565F53D6}" destId="{C1C5E615-6D7E-4A2D-B8E6-0AC72EC49C4B}" srcOrd="0" destOrd="0" presId="urn:microsoft.com/office/officeart/2005/8/layout/radial4"/>
    <dgm:cxn modelId="{A976908F-4A85-4770-A7EA-FF80808570BC}" type="presOf" srcId="{C78B3884-1236-4D6F-8FF2-C2C497359887}" destId="{92DA1249-04D9-455A-BA1D-AF8902AD53D5}" srcOrd="0" destOrd="0" presId="urn:microsoft.com/office/officeart/2005/8/layout/radial4"/>
    <dgm:cxn modelId="{9CA9693B-E2F8-479C-9E29-7AAE768CE758}" type="presOf" srcId="{8BBDDCAA-5E6B-4B0B-A2A1-B185D18E4B7B}" destId="{DC1C2853-8C7B-41E9-AAFC-8C090BB4BF6F}" srcOrd="0" destOrd="0" presId="urn:microsoft.com/office/officeart/2005/8/layout/radial4"/>
    <dgm:cxn modelId="{FA624070-4F0B-4CAD-AA31-B535B3FDAD62}" srcId="{D156DB14-0BCF-492E-8A1B-D4C4565F53D6}" destId="{9E4FEF88-F571-442C-B077-9D94D55235CE}" srcOrd="3" destOrd="0" parTransId="{C78B3884-1236-4D6F-8FF2-C2C497359887}" sibTransId="{F3707989-0FFC-4B18-A9B4-28D900902F74}"/>
    <dgm:cxn modelId="{CA54AE05-2AF3-411C-A19E-8966B61E5169}" type="presOf" srcId="{EFFF0CF1-69F3-4865-AF0A-E0C595AAC0F0}" destId="{11070C83-8777-436B-9B9B-1A309B12B1A7}" srcOrd="0" destOrd="0" presId="urn:microsoft.com/office/officeart/2005/8/layout/radial4"/>
    <dgm:cxn modelId="{783CAAFF-E806-48B4-B9B0-02238DF41329}" type="presOf" srcId="{9E4FEF88-F571-442C-B077-9D94D55235CE}" destId="{3BD55F6C-D8ED-42B1-8FD5-EF6C4217DD63}" srcOrd="0" destOrd="0" presId="urn:microsoft.com/office/officeart/2005/8/layout/radial4"/>
    <dgm:cxn modelId="{88D255AF-7A80-4653-8C23-35617DFE8146}" type="presOf" srcId="{57C4823D-42DF-44FD-AD53-77885D2EE2C6}" destId="{EC54C672-2835-4D7B-A625-BEFBD9AE1D37}" srcOrd="0" destOrd="0" presId="urn:microsoft.com/office/officeart/2005/8/layout/radial4"/>
    <dgm:cxn modelId="{FD728937-348A-4B1B-89D3-ED1320C5A975}" srcId="{D156DB14-0BCF-492E-8A1B-D4C4565F53D6}" destId="{EFFF0CF1-69F3-4865-AF0A-E0C595AAC0F0}" srcOrd="4" destOrd="0" parTransId="{B1F1376D-7B61-4C45-8E85-D744B4D5FA87}" sibTransId="{56AB94B6-19E2-4C16-9E0E-D9AB91E5788D}"/>
    <dgm:cxn modelId="{0E2CCD6E-9CDE-459D-8F6D-AB70FCB40EB7}" srcId="{D156DB14-0BCF-492E-8A1B-D4C4565F53D6}" destId="{E2A9FDE5-0070-440C-AC16-005391E02738}" srcOrd="0" destOrd="0" parTransId="{8BBDDCAA-5E6B-4B0B-A2A1-B185D18E4B7B}" sibTransId="{61E1D7FA-63BC-47CA-B88D-BD25F673CC77}"/>
    <dgm:cxn modelId="{2BCDB958-7528-40D7-8710-9D0DD13E93B0}" srcId="{D156DB14-0BCF-492E-8A1B-D4C4565F53D6}" destId="{57C4823D-42DF-44FD-AD53-77885D2EE2C6}" srcOrd="2" destOrd="0" parTransId="{7FD38787-79A9-47D4-98E1-78E6C55EDD2B}" sibTransId="{3A6F21A4-5F07-4FD7-BEAB-40E7B6FE6BA6}"/>
    <dgm:cxn modelId="{4A6C03BE-ED2F-448C-B779-9284337AB8E1}" type="presOf" srcId="{B1F1376D-7B61-4C45-8E85-D744B4D5FA87}" destId="{180ADBFB-8345-4F92-B682-CD3171CDF0B2}" srcOrd="0" destOrd="0" presId="urn:microsoft.com/office/officeart/2005/8/layout/radial4"/>
    <dgm:cxn modelId="{A06E4E76-0933-43AE-BC3D-52C29E1ECABD}" srcId="{A32F751F-67E6-400E-B55C-AB278E364880}" destId="{D156DB14-0BCF-492E-8A1B-D4C4565F53D6}" srcOrd="0" destOrd="0" parTransId="{A75DE955-5456-4D8C-BB6A-0476B80E68E5}" sibTransId="{F0B648F4-548D-4CA6-A333-A01FED5C695C}"/>
    <dgm:cxn modelId="{BA9D1852-2216-4844-87E5-4BB9701F5953}" type="presOf" srcId="{E2A9FDE5-0070-440C-AC16-005391E02738}" destId="{6A9E1B76-9AB5-4234-8880-E6007296B3A4}" srcOrd="0" destOrd="0" presId="urn:microsoft.com/office/officeart/2005/8/layout/radial4"/>
    <dgm:cxn modelId="{7DE2FAC8-F5C5-40C6-B49A-8D007F93B119}" type="presOf" srcId="{0BDF368F-89C1-43E7-8D42-2FA823F37C81}" destId="{6F22DCAA-3B09-4DFA-A61B-8880048227A6}" srcOrd="0" destOrd="0" presId="urn:microsoft.com/office/officeart/2005/8/layout/radial4"/>
    <dgm:cxn modelId="{3D08EE40-3735-43B8-BE11-FBB77583F9D6}" type="presOf" srcId="{7FD38787-79A9-47D4-98E1-78E6C55EDD2B}" destId="{AEE1DF3E-60FA-47CB-AE8B-F80AB0F6846B}" srcOrd="0" destOrd="0" presId="urn:microsoft.com/office/officeart/2005/8/layout/radial4"/>
    <dgm:cxn modelId="{333915D7-C00A-4B9E-9CCA-A20C65702C16}" type="presOf" srcId="{992C1F7D-0D5B-4D37-9656-CB327C65973B}" destId="{D0E0FA15-3EEC-469B-8CA5-106C261D6C87}" srcOrd="0" destOrd="0" presId="urn:microsoft.com/office/officeart/2005/8/layout/radial4"/>
    <dgm:cxn modelId="{56797AB7-9A89-4505-B6F4-DBCB0BADE071}" type="presOf" srcId="{A32F751F-67E6-400E-B55C-AB278E364880}" destId="{FFB09351-A432-48C3-A8F4-5062692DC594}" srcOrd="0" destOrd="0" presId="urn:microsoft.com/office/officeart/2005/8/layout/radial4"/>
    <dgm:cxn modelId="{135CA84A-5EB6-4626-807F-B71D23A1074A}" srcId="{D156DB14-0BCF-492E-8A1B-D4C4565F53D6}" destId="{992C1F7D-0D5B-4D37-9656-CB327C65973B}" srcOrd="1" destOrd="0" parTransId="{0BDF368F-89C1-43E7-8D42-2FA823F37C81}" sibTransId="{BE699D3C-F281-47D5-AB48-2CAB7CE20C30}"/>
    <dgm:cxn modelId="{A759787B-4D72-4418-904C-6E8211ACDF35}" type="presParOf" srcId="{FFB09351-A432-48C3-A8F4-5062692DC594}" destId="{C1C5E615-6D7E-4A2D-B8E6-0AC72EC49C4B}" srcOrd="0" destOrd="0" presId="urn:microsoft.com/office/officeart/2005/8/layout/radial4"/>
    <dgm:cxn modelId="{7ACB0328-A2DF-4816-B42F-702FED6A3049}" type="presParOf" srcId="{FFB09351-A432-48C3-A8F4-5062692DC594}" destId="{DC1C2853-8C7B-41E9-AAFC-8C090BB4BF6F}" srcOrd="1" destOrd="0" presId="urn:microsoft.com/office/officeart/2005/8/layout/radial4"/>
    <dgm:cxn modelId="{2E4AFE90-F5CA-455F-A527-7158B4B191EB}" type="presParOf" srcId="{FFB09351-A432-48C3-A8F4-5062692DC594}" destId="{6A9E1B76-9AB5-4234-8880-E6007296B3A4}" srcOrd="2" destOrd="0" presId="urn:microsoft.com/office/officeart/2005/8/layout/radial4"/>
    <dgm:cxn modelId="{87AFDBFA-F0BF-446C-B767-C88A7AAAE28F}" type="presParOf" srcId="{FFB09351-A432-48C3-A8F4-5062692DC594}" destId="{6F22DCAA-3B09-4DFA-A61B-8880048227A6}" srcOrd="3" destOrd="0" presId="urn:microsoft.com/office/officeart/2005/8/layout/radial4"/>
    <dgm:cxn modelId="{E6EA29D4-7CBC-4B0A-968D-73CCC803C168}" type="presParOf" srcId="{FFB09351-A432-48C3-A8F4-5062692DC594}" destId="{D0E0FA15-3EEC-469B-8CA5-106C261D6C87}" srcOrd="4" destOrd="0" presId="urn:microsoft.com/office/officeart/2005/8/layout/radial4"/>
    <dgm:cxn modelId="{8927E14C-51CB-4FBC-BF68-EB883F15E91B}" type="presParOf" srcId="{FFB09351-A432-48C3-A8F4-5062692DC594}" destId="{AEE1DF3E-60FA-47CB-AE8B-F80AB0F6846B}" srcOrd="5" destOrd="0" presId="urn:microsoft.com/office/officeart/2005/8/layout/radial4"/>
    <dgm:cxn modelId="{E7819534-1140-420F-A37F-05C0C001E955}" type="presParOf" srcId="{FFB09351-A432-48C3-A8F4-5062692DC594}" destId="{EC54C672-2835-4D7B-A625-BEFBD9AE1D37}" srcOrd="6" destOrd="0" presId="urn:microsoft.com/office/officeart/2005/8/layout/radial4"/>
    <dgm:cxn modelId="{B2E1E9DB-C376-4222-AD3F-94D6061720BB}" type="presParOf" srcId="{FFB09351-A432-48C3-A8F4-5062692DC594}" destId="{92DA1249-04D9-455A-BA1D-AF8902AD53D5}" srcOrd="7" destOrd="0" presId="urn:microsoft.com/office/officeart/2005/8/layout/radial4"/>
    <dgm:cxn modelId="{54542F3F-52A1-4818-BF58-D790077852F3}" type="presParOf" srcId="{FFB09351-A432-48C3-A8F4-5062692DC594}" destId="{3BD55F6C-D8ED-42B1-8FD5-EF6C4217DD63}" srcOrd="8" destOrd="0" presId="urn:microsoft.com/office/officeart/2005/8/layout/radial4"/>
    <dgm:cxn modelId="{CED3EABA-A81A-45F1-BC30-29107BCF2BE5}" type="presParOf" srcId="{FFB09351-A432-48C3-A8F4-5062692DC594}" destId="{180ADBFB-8345-4F92-B682-CD3171CDF0B2}" srcOrd="9" destOrd="0" presId="urn:microsoft.com/office/officeart/2005/8/layout/radial4"/>
    <dgm:cxn modelId="{6A9A3D56-FD8C-44AE-94E1-F6DB0A07FCBE}" type="presParOf" srcId="{FFB09351-A432-48C3-A8F4-5062692DC594}" destId="{11070C83-8777-436B-9B9B-1A309B12B1A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E6A87F-A805-41AB-8572-D9DFB5BA7DBE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423BB4-535B-42D4-80BC-0A40A30DAA7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РАЗНООБРАЗНАЯ ПИЩА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B740A52-E184-4DC4-A1E4-D0EEDF4F771E}" type="parTrans" cxnId="{F6E95D50-2EE0-4AA7-A778-BAAF10591A8A}">
      <dgm:prSet/>
      <dgm:spPr/>
      <dgm:t>
        <a:bodyPr/>
        <a:lstStyle/>
        <a:p>
          <a:endParaRPr lang="ru-RU"/>
        </a:p>
      </dgm:t>
    </dgm:pt>
    <dgm:pt modelId="{24552102-C01F-43D2-BC65-EA735F180985}" type="sibTrans" cxnId="{F6E95D50-2EE0-4AA7-A778-BAAF10591A8A}">
      <dgm:prSet/>
      <dgm:spPr/>
      <dgm:t>
        <a:bodyPr/>
        <a:lstStyle/>
        <a:p>
          <a:endParaRPr lang="ru-RU"/>
        </a:p>
      </dgm:t>
    </dgm:pt>
    <dgm:pt modelId="{BCD99D92-A866-4269-9AE9-D128F8BE682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ТЁПЛАЯ ЕДА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BF18A9-D98A-4FC3-A7FC-F6E25576F543}" type="parTrans" cxnId="{C0414A93-B487-4F37-910E-E88B358AD765}">
      <dgm:prSet/>
      <dgm:spPr/>
      <dgm:t>
        <a:bodyPr/>
        <a:lstStyle/>
        <a:p>
          <a:endParaRPr lang="ru-RU"/>
        </a:p>
      </dgm:t>
    </dgm:pt>
    <dgm:pt modelId="{28D50357-03AC-463C-9EA9-2FF5AC9D723B}" type="sibTrans" cxnId="{C0414A93-B487-4F37-910E-E88B358AD765}">
      <dgm:prSet/>
      <dgm:spPr/>
      <dgm:t>
        <a:bodyPr/>
        <a:lstStyle/>
        <a:p>
          <a:endParaRPr lang="ru-RU"/>
        </a:p>
      </dgm:t>
    </dgm:pt>
    <dgm:pt modelId="{74B61B35-1763-466B-BBF6-F5744E6D315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ТЩАТЕЛЬНОЕ ПЕРЕЖЁВЫВАНИЕ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D550D7-563A-4D43-A29C-A26D4C84AD8C}" type="parTrans" cxnId="{BDA4012F-6908-49C5-B813-880166C095EA}">
      <dgm:prSet/>
      <dgm:spPr/>
      <dgm:t>
        <a:bodyPr/>
        <a:lstStyle/>
        <a:p>
          <a:endParaRPr lang="ru-RU"/>
        </a:p>
      </dgm:t>
    </dgm:pt>
    <dgm:pt modelId="{DBAEBEB2-F70A-4B0F-A5D7-963A4A7EEF1E}" type="sibTrans" cxnId="{BDA4012F-6908-49C5-B813-880166C095EA}">
      <dgm:prSet/>
      <dgm:spPr/>
      <dgm:t>
        <a:bodyPr/>
        <a:lstStyle/>
        <a:p>
          <a:endParaRPr lang="ru-RU"/>
        </a:p>
      </dgm:t>
    </dgm:pt>
    <dgm:pt modelId="{D69C3021-C510-49A8-9582-9917B516527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ВАРЁНАЯ ПИЩА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21B9EFA-B34A-4AC3-A15A-2D68F813840C}" type="parTrans" cxnId="{2A791210-34E8-435F-BA39-C6107596BA3C}">
      <dgm:prSet/>
      <dgm:spPr/>
      <dgm:t>
        <a:bodyPr/>
        <a:lstStyle/>
        <a:p>
          <a:endParaRPr lang="ru-RU"/>
        </a:p>
      </dgm:t>
    </dgm:pt>
    <dgm:pt modelId="{3FE15FE3-4580-4B78-A97D-9702D8A60ADC}" type="sibTrans" cxnId="{2A791210-34E8-435F-BA39-C6107596BA3C}">
      <dgm:prSet/>
      <dgm:spPr/>
      <dgm:t>
        <a:bodyPr/>
        <a:lstStyle/>
        <a:p>
          <a:endParaRPr lang="ru-RU"/>
        </a:p>
      </dgm:t>
    </dgm:pt>
    <dgm:pt modelId="{086D75BB-08C2-47E2-958E-E377E2314C9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ИСКЛЮЧИТЬ КОПЧЁНОЕ, ЖАРЕНОЕ, ОСТРОЕ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0E5BD51-85B3-41C9-B19E-9EE9E7146EF9}" type="parTrans" cxnId="{6BF8C5F7-6872-4D57-8B04-D5F402944D92}">
      <dgm:prSet/>
      <dgm:spPr/>
      <dgm:t>
        <a:bodyPr/>
        <a:lstStyle/>
        <a:p>
          <a:endParaRPr lang="ru-RU"/>
        </a:p>
      </dgm:t>
    </dgm:pt>
    <dgm:pt modelId="{C42D17A5-060C-40D8-B6C0-436B107523DE}" type="sibTrans" cxnId="{6BF8C5F7-6872-4D57-8B04-D5F402944D92}">
      <dgm:prSet/>
      <dgm:spPr/>
      <dgm:t>
        <a:bodyPr/>
        <a:lstStyle/>
        <a:p>
          <a:endParaRPr lang="ru-RU"/>
        </a:p>
      </dgm:t>
    </dgm:pt>
    <dgm:pt modelId="{421411BB-4439-4C0E-9E65-88DC0A38E2E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СЛАДКОЕ – В МЕРУ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3645E06-1CFA-4912-8AA9-827C2B7D8DE3}" type="parTrans" cxnId="{A12F236B-624E-4055-86A9-A4322DDCD408}">
      <dgm:prSet/>
      <dgm:spPr/>
      <dgm:t>
        <a:bodyPr/>
        <a:lstStyle/>
        <a:p>
          <a:endParaRPr lang="ru-RU"/>
        </a:p>
      </dgm:t>
    </dgm:pt>
    <dgm:pt modelId="{C7484719-9411-4F26-8417-EFB2EB8A7169}" type="sibTrans" cxnId="{A12F236B-624E-4055-86A9-A4322DDCD408}">
      <dgm:prSet/>
      <dgm:spPr/>
      <dgm:t>
        <a:bodyPr/>
        <a:lstStyle/>
        <a:p>
          <a:endParaRPr lang="ru-RU"/>
        </a:p>
      </dgm:t>
    </dgm:pt>
    <dgm:pt modelId="{E2454A71-06BB-433A-9A2B-A5669976323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4-Х-РАЗОВОЕ ПИТАНИЕ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D1C778A-6856-4CFD-BBBC-0F95D2E4AC12}" type="parTrans" cxnId="{D21036F7-3AF5-497B-AB70-294D162EDFF7}">
      <dgm:prSet/>
      <dgm:spPr/>
      <dgm:t>
        <a:bodyPr/>
        <a:lstStyle/>
        <a:p>
          <a:endParaRPr lang="ru-RU"/>
        </a:p>
      </dgm:t>
    </dgm:pt>
    <dgm:pt modelId="{7B0DD4D5-76DE-4DC4-8646-A2588610B2DE}" type="sibTrans" cxnId="{D21036F7-3AF5-497B-AB70-294D162EDFF7}">
      <dgm:prSet/>
      <dgm:spPr/>
      <dgm:t>
        <a:bodyPr/>
        <a:lstStyle/>
        <a:p>
          <a:endParaRPr lang="ru-RU"/>
        </a:p>
      </dgm:t>
    </dgm:pt>
    <dgm:pt modelId="{2F52E87C-CDFD-44EF-967D-CA7C08A77D7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ИСКЛЮЧИТЬ ЧИПСЫ, СУХАРИКИ, ГАЗИРОВАННЫЕ НАПИТКИ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BC3D1A9-1CC7-4648-BBD5-16E2802B014A}" type="parTrans" cxnId="{AECD4887-9273-4E0C-8C59-793245DE3060}">
      <dgm:prSet/>
      <dgm:spPr/>
      <dgm:t>
        <a:bodyPr/>
        <a:lstStyle/>
        <a:p>
          <a:endParaRPr lang="ru-RU"/>
        </a:p>
      </dgm:t>
    </dgm:pt>
    <dgm:pt modelId="{8A2DD260-4E3C-4B32-948C-143ED6F4CDDD}" type="sibTrans" cxnId="{AECD4887-9273-4E0C-8C59-793245DE3060}">
      <dgm:prSet/>
      <dgm:spPr/>
      <dgm:t>
        <a:bodyPr/>
        <a:lstStyle/>
        <a:p>
          <a:endParaRPr lang="ru-RU"/>
        </a:p>
      </dgm:t>
    </dgm:pt>
    <dgm:pt modelId="{222AC18C-11B2-43EF-91B3-3DDB961EA03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ПЕРЕКУСЫВАТЬ ОВОЩАМИ И ФРУКТАМИ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FE92BD1-78EC-44E1-87D4-A8CA920310EB}" type="parTrans" cxnId="{69F1B5DB-6085-4063-9F2A-9F25E18315C3}">
      <dgm:prSet/>
      <dgm:spPr/>
      <dgm:t>
        <a:bodyPr/>
        <a:lstStyle/>
        <a:p>
          <a:endParaRPr lang="ru-RU"/>
        </a:p>
      </dgm:t>
    </dgm:pt>
    <dgm:pt modelId="{F2087536-318D-45AA-BA38-8463A61F81D8}" type="sibTrans" cxnId="{69F1B5DB-6085-4063-9F2A-9F25E18315C3}">
      <dgm:prSet/>
      <dgm:spPr/>
      <dgm:t>
        <a:bodyPr/>
        <a:lstStyle/>
        <a:p>
          <a:endParaRPr lang="ru-RU"/>
        </a:p>
      </dgm:t>
    </dgm:pt>
    <dgm:pt modelId="{DFBA6D73-F75B-4F83-B731-8B5E70AACF2C}" type="pres">
      <dgm:prSet presAssocID="{73E6A87F-A805-41AB-8572-D9DFB5BA7DB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786FB3-94A3-4323-BA8E-BE1AD4EFE097}" type="pres">
      <dgm:prSet presAssocID="{47423BB4-535B-42D4-80BC-0A40A30DAA74}" presName="compNode" presStyleCnt="0"/>
      <dgm:spPr/>
    </dgm:pt>
    <dgm:pt modelId="{BB4D0587-649B-4232-9380-417B0B480543}" type="pres">
      <dgm:prSet presAssocID="{47423BB4-535B-42D4-80BC-0A40A30DAA74}" presName="dummyConnPt" presStyleCnt="0"/>
      <dgm:spPr/>
    </dgm:pt>
    <dgm:pt modelId="{5D68AD43-09D4-4E76-9AF7-FBD7AD35C9E7}" type="pres">
      <dgm:prSet presAssocID="{47423BB4-535B-42D4-80BC-0A40A30DAA74}" presName="node" presStyleLbl="node1" presStyleIdx="0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C3275-0255-4C98-A5A8-CA98C771284D}" type="pres">
      <dgm:prSet presAssocID="{24552102-C01F-43D2-BC65-EA735F180985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20843E08-ADA9-45C1-8926-A1509F89E80D}" type="pres">
      <dgm:prSet presAssocID="{BCD99D92-A866-4269-9AE9-D128F8BE6822}" presName="compNode" presStyleCnt="0"/>
      <dgm:spPr/>
    </dgm:pt>
    <dgm:pt modelId="{5B8E9093-7E09-403D-8C37-CAB54C295702}" type="pres">
      <dgm:prSet presAssocID="{BCD99D92-A866-4269-9AE9-D128F8BE6822}" presName="dummyConnPt" presStyleCnt="0"/>
      <dgm:spPr/>
    </dgm:pt>
    <dgm:pt modelId="{AF97537B-9BA8-4096-A3F2-DAFD81A35A89}" type="pres">
      <dgm:prSet presAssocID="{BCD99D92-A866-4269-9AE9-D128F8BE6822}" presName="node" presStyleLbl="node1" presStyleIdx="1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E6BD5-6E24-4F9E-8C39-5DEA84FFE3F9}" type="pres">
      <dgm:prSet presAssocID="{28D50357-03AC-463C-9EA9-2FF5AC9D723B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DF919B1-A51D-42B2-AB5F-BA9AA70CF514}" type="pres">
      <dgm:prSet presAssocID="{74B61B35-1763-466B-BBF6-F5744E6D3153}" presName="compNode" presStyleCnt="0"/>
      <dgm:spPr/>
    </dgm:pt>
    <dgm:pt modelId="{A1E3C75D-C937-42BE-9682-59197C1E0ACF}" type="pres">
      <dgm:prSet presAssocID="{74B61B35-1763-466B-BBF6-F5744E6D3153}" presName="dummyConnPt" presStyleCnt="0"/>
      <dgm:spPr/>
    </dgm:pt>
    <dgm:pt modelId="{05D99F93-F875-4D3B-BEE8-67C481F684FA}" type="pres">
      <dgm:prSet presAssocID="{74B61B35-1763-466B-BBF6-F5744E6D3153}" presName="node" presStyleLbl="node1" presStyleIdx="2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82421-41AF-4D82-9CC6-4DA7B3AB6430}" type="pres">
      <dgm:prSet presAssocID="{DBAEBEB2-F70A-4B0F-A5D7-963A4A7EEF1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55129508-2D11-4F2F-BE67-C608DC11A41E}" type="pres">
      <dgm:prSet presAssocID="{D69C3021-C510-49A8-9582-9917B516527E}" presName="compNode" presStyleCnt="0"/>
      <dgm:spPr/>
    </dgm:pt>
    <dgm:pt modelId="{0EC03948-E52D-4B3A-BD08-CEB0E583D10C}" type="pres">
      <dgm:prSet presAssocID="{D69C3021-C510-49A8-9582-9917B516527E}" presName="dummyConnPt" presStyleCnt="0"/>
      <dgm:spPr/>
    </dgm:pt>
    <dgm:pt modelId="{1A2C3A0C-E1E5-4258-9340-60ECF759CD40}" type="pres">
      <dgm:prSet presAssocID="{D69C3021-C510-49A8-9582-9917B516527E}" presName="node" presStyleLbl="node1" presStyleIdx="3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FC4DA-E1B8-4057-A474-FD8CB5FA7B16}" type="pres">
      <dgm:prSet presAssocID="{3FE15FE3-4580-4B78-A97D-9702D8A60AD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A65DFA5-24B4-4474-A2D6-1526EA02F6E3}" type="pres">
      <dgm:prSet presAssocID="{086D75BB-08C2-47E2-958E-E377E2314C9E}" presName="compNode" presStyleCnt="0"/>
      <dgm:spPr/>
    </dgm:pt>
    <dgm:pt modelId="{C529C150-1F9A-4F7A-AC36-8BA8473AA546}" type="pres">
      <dgm:prSet presAssocID="{086D75BB-08C2-47E2-958E-E377E2314C9E}" presName="dummyConnPt" presStyleCnt="0"/>
      <dgm:spPr/>
    </dgm:pt>
    <dgm:pt modelId="{64E9A116-5331-4D0D-AD38-9A493D762D72}" type="pres">
      <dgm:prSet presAssocID="{086D75BB-08C2-47E2-958E-E377E2314C9E}" presName="node" presStyleLbl="node1" presStyleIdx="4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8E527-C852-455C-BC35-F147DA566AD9}" type="pres">
      <dgm:prSet presAssocID="{C42D17A5-060C-40D8-B6C0-436B107523D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90141C25-4AA5-47CC-9C8E-BF4FD5023370}" type="pres">
      <dgm:prSet presAssocID="{421411BB-4439-4C0E-9E65-88DC0A38E2EB}" presName="compNode" presStyleCnt="0"/>
      <dgm:spPr/>
    </dgm:pt>
    <dgm:pt modelId="{3903AEE4-0084-49B9-ACF5-C7866175A3C2}" type="pres">
      <dgm:prSet presAssocID="{421411BB-4439-4C0E-9E65-88DC0A38E2EB}" presName="dummyConnPt" presStyleCnt="0"/>
      <dgm:spPr/>
    </dgm:pt>
    <dgm:pt modelId="{678F60D8-C2CE-4B45-A33B-D5F0B1CB103B}" type="pres">
      <dgm:prSet presAssocID="{421411BB-4439-4C0E-9E65-88DC0A38E2EB}" presName="node" presStyleLbl="node1" presStyleIdx="5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BF02F-D13F-43BF-B690-A35D4CC197D7}" type="pres">
      <dgm:prSet presAssocID="{C7484719-9411-4F26-8417-EFB2EB8A7169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3327AB93-D7F0-4E55-BB7E-0CA2612C5BFD}" type="pres">
      <dgm:prSet presAssocID="{E2454A71-06BB-433A-9A2B-A56699763239}" presName="compNode" presStyleCnt="0"/>
      <dgm:spPr/>
    </dgm:pt>
    <dgm:pt modelId="{ACADB0FD-C248-40DC-A66A-D91B2CAE9B24}" type="pres">
      <dgm:prSet presAssocID="{E2454A71-06BB-433A-9A2B-A56699763239}" presName="dummyConnPt" presStyleCnt="0"/>
      <dgm:spPr/>
    </dgm:pt>
    <dgm:pt modelId="{F2C15BC3-2037-4567-8AF8-4BBB7D2CFC9A}" type="pres">
      <dgm:prSet presAssocID="{E2454A71-06BB-433A-9A2B-A56699763239}" presName="node" presStyleLbl="node1" presStyleIdx="6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3423C-26BC-4223-9A29-BF130F5BE0A3}" type="pres">
      <dgm:prSet presAssocID="{7B0DD4D5-76DE-4DC4-8646-A2588610B2DE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5D7AD1C-F9BC-424E-BC5E-9444B276ACAF}" type="pres">
      <dgm:prSet presAssocID="{2F52E87C-CDFD-44EF-967D-CA7C08A77D78}" presName="compNode" presStyleCnt="0"/>
      <dgm:spPr/>
    </dgm:pt>
    <dgm:pt modelId="{9F82288D-72DA-47AA-B3C8-11B695E0D0D3}" type="pres">
      <dgm:prSet presAssocID="{2F52E87C-CDFD-44EF-967D-CA7C08A77D78}" presName="dummyConnPt" presStyleCnt="0"/>
      <dgm:spPr/>
    </dgm:pt>
    <dgm:pt modelId="{415C52F5-0A93-4002-8FF0-5320FF931772}" type="pres">
      <dgm:prSet presAssocID="{2F52E87C-CDFD-44EF-967D-CA7C08A77D78}" presName="node" presStyleLbl="node1" presStyleIdx="7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58F14-7C6F-4DD1-B0D8-11F00F5ED630}" type="pres">
      <dgm:prSet presAssocID="{8A2DD260-4E3C-4B32-948C-143ED6F4CDDD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31DD747-87D2-496C-A0B2-CAED5D42A322}" type="pres">
      <dgm:prSet presAssocID="{222AC18C-11B2-43EF-91B3-3DDB961EA03C}" presName="compNode" presStyleCnt="0"/>
      <dgm:spPr/>
    </dgm:pt>
    <dgm:pt modelId="{219D879B-4BFD-40E0-9F15-7A17EFBF8D96}" type="pres">
      <dgm:prSet presAssocID="{222AC18C-11B2-43EF-91B3-3DDB961EA03C}" presName="dummyConnPt" presStyleCnt="0"/>
      <dgm:spPr/>
    </dgm:pt>
    <dgm:pt modelId="{7DA3EB16-A345-4ABE-8A45-7FC2E16F01DD}" type="pres">
      <dgm:prSet presAssocID="{222AC18C-11B2-43EF-91B3-3DDB961EA03C}" presName="node" presStyleLbl="node1" presStyleIdx="8" presStyleCnt="9" custScaleX="109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4EE9A-5736-4A01-A813-401A583B08C4}" type="presOf" srcId="{47423BB4-535B-42D4-80BC-0A40A30DAA74}" destId="{5D68AD43-09D4-4E76-9AF7-FBD7AD35C9E7}" srcOrd="0" destOrd="0" presId="urn:microsoft.com/office/officeart/2005/8/layout/bProcess4"/>
    <dgm:cxn modelId="{CBAECEE1-21CB-46AD-AE0C-A454FDADD0C2}" type="presOf" srcId="{086D75BB-08C2-47E2-958E-E377E2314C9E}" destId="{64E9A116-5331-4D0D-AD38-9A493D762D72}" srcOrd="0" destOrd="0" presId="urn:microsoft.com/office/officeart/2005/8/layout/bProcess4"/>
    <dgm:cxn modelId="{57800880-6013-499A-BA83-172C6FCAD5AF}" type="presOf" srcId="{E2454A71-06BB-433A-9A2B-A56699763239}" destId="{F2C15BC3-2037-4567-8AF8-4BBB7D2CFC9A}" srcOrd="0" destOrd="0" presId="urn:microsoft.com/office/officeart/2005/8/layout/bProcess4"/>
    <dgm:cxn modelId="{3AD84849-790E-4619-ADCA-B8B13F0EB090}" type="presOf" srcId="{C7484719-9411-4F26-8417-EFB2EB8A7169}" destId="{CF5BF02F-D13F-43BF-B690-A35D4CC197D7}" srcOrd="0" destOrd="0" presId="urn:microsoft.com/office/officeart/2005/8/layout/bProcess4"/>
    <dgm:cxn modelId="{35C58164-7C98-41D6-9076-1CE2A3DA1BC8}" type="presOf" srcId="{DBAEBEB2-F70A-4B0F-A5D7-963A4A7EEF1E}" destId="{39582421-41AF-4D82-9CC6-4DA7B3AB6430}" srcOrd="0" destOrd="0" presId="urn:microsoft.com/office/officeart/2005/8/layout/bProcess4"/>
    <dgm:cxn modelId="{02574050-AD4E-473C-8BF8-0AFFE2F6F974}" type="presOf" srcId="{2F52E87C-CDFD-44EF-967D-CA7C08A77D78}" destId="{415C52F5-0A93-4002-8FF0-5320FF931772}" srcOrd="0" destOrd="0" presId="urn:microsoft.com/office/officeart/2005/8/layout/bProcess4"/>
    <dgm:cxn modelId="{A12F236B-624E-4055-86A9-A4322DDCD408}" srcId="{73E6A87F-A805-41AB-8572-D9DFB5BA7DBE}" destId="{421411BB-4439-4C0E-9E65-88DC0A38E2EB}" srcOrd="5" destOrd="0" parTransId="{53645E06-1CFA-4912-8AA9-827C2B7D8DE3}" sibTransId="{C7484719-9411-4F26-8417-EFB2EB8A7169}"/>
    <dgm:cxn modelId="{F6E95D50-2EE0-4AA7-A778-BAAF10591A8A}" srcId="{73E6A87F-A805-41AB-8572-D9DFB5BA7DBE}" destId="{47423BB4-535B-42D4-80BC-0A40A30DAA74}" srcOrd="0" destOrd="0" parTransId="{7B740A52-E184-4DC4-A1E4-D0EEDF4F771E}" sibTransId="{24552102-C01F-43D2-BC65-EA735F180985}"/>
    <dgm:cxn modelId="{AECD4887-9273-4E0C-8C59-793245DE3060}" srcId="{73E6A87F-A805-41AB-8572-D9DFB5BA7DBE}" destId="{2F52E87C-CDFD-44EF-967D-CA7C08A77D78}" srcOrd="7" destOrd="0" parTransId="{1BC3D1A9-1CC7-4648-BBD5-16E2802B014A}" sibTransId="{8A2DD260-4E3C-4B32-948C-143ED6F4CDDD}"/>
    <dgm:cxn modelId="{D21036F7-3AF5-497B-AB70-294D162EDFF7}" srcId="{73E6A87F-A805-41AB-8572-D9DFB5BA7DBE}" destId="{E2454A71-06BB-433A-9A2B-A56699763239}" srcOrd="6" destOrd="0" parTransId="{6D1C778A-6856-4CFD-BBBC-0F95D2E4AC12}" sibTransId="{7B0DD4D5-76DE-4DC4-8646-A2588610B2DE}"/>
    <dgm:cxn modelId="{B2D2F88B-71E4-4058-9D59-5ECB58DFA6F2}" type="presOf" srcId="{7B0DD4D5-76DE-4DC4-8646-A2588610B2DE}" destId="{85D3423C-26BC-4223-9A29-BF130F5BE0A3}" srcOrd="0" destOrd="0" presId="urn:microsoft.com/office/officeart/2005/8/layout/bProcess4"/>
    <dgm:cxn modelId="{583CF910-9839-4D27-8977-67E6A8FA4247}" type="presOf" srcId="{24552102-C01F-43D2-BC65-EA735F180985}" destId="{586C3275-0255-4C98-A5A8-CA98C771284D}" srcOrd="0" destOrd="0" presId="urn:microsoft.com/office/officeart/2005/8/layout/bProcess4"/>
    <dgm:cxn modelId="{7C8EAF54-F93A-4CC6-93B7-C569C1DFA3F3}" type="presOf" srcId="{222AC18C-11B2-43EF-91B3-3DDB961EA03C}" destId="{7DA3EB16-A345-4ABE-8A45-7FC2E16F01DD}" srcOrd="0" destOrd="0" presId="urn:microsoft.com/office/officeart/2005/8/layout/bProcess4"/>
    <dgm:cxn modelId="{C0414A93-B487-4F37-910E-E88B358AD765}" srcId="{73E6A87F-A805-41AB-8572-D9DFB5BA7DBE}" destId="{BCD99D92-A866-4269-9AE9-D128F8BE6822}" srcOrd="1" destOrd="0" parTransId="{A6BF18A9-D98A-4FC3-A7FC-F6E25576F543}" sibTransId="{28D50357-03AC-463C-9EA9-2FF5AC9D723B}"/>
    <dgm:cxn modelId="{2A791210-34E8-435F-BA39-C6107596BA3C}" srcId="{73E6A87F-A805-41AB-8572-D9DFB5BA7DBE}" destId="{D69C3021-C510-49A8-9582-9917B516527E}" srcOrd="3" destOrd="0" parTransId="{321B9EFA-B34A-4AC3-A15A-2D68F813840C}" sibTransId="{3FE15FE3-4580-4B78-A97D-9702D8A60ADC}"/>
    <dgm:cxn modelId="{BDA4012F-6908-49C5-B813-880166C095EA}" srcId="{73E6A87F-A805-41AB-8572-D9DFB5BA7DBE}" destId="{74B61B35-1763-466B-BBF6-F5744E6D3153}" srcOrd="2" destOrd="0" parTransId="{1FD550D7-563A-4D43-A29C-A26D4C84AD8C}" sibTransId="{DBAEBEB2-F70A-4B0F-A5D7-963A4A7EEF1E}"/>
    <dgm:cxn modelId="{A7262F51-2634-4D22-A293-954AA71950AE}" type="presOf" srcId="{8A2DD260-4E3C-4B32-948C-143ED6F4CDDD}" destId="{23B58F14-7C6F-4DD1-B0D8-11F00F5ED630}" srcOrd="0" destOrd="0" presId="urn:microsoft.com/office/officeart/2005/8/layout/bProcess4"/>
    <dgm:cxn modelId="{ECC26FF3-8808-4FC4-9654-7D6A9B9E8BB2}" type="presOf" srcId="{421411BB-4439-4C0E-9E65-88DC0A38E2EB}" destId="{678F60D8-C2CE-4B45-A33B-D5F0B1CB103B}" srcOrd="0" destOrd="0" presId="urn:microsoft.com/office/officeart/2005/8/layout/bProcess4"/>
    <dgm:cxn modelId="{1C5BCA70-32D4-406E-8C3B-64B90F45C6D8}" type="presOf" srcId="{D69C3021-C510-49A8-9582-9917B516527E}" destId="{1A2C3A0C-E1E5-4258-9340-60ECF759CD40}" srcOrd="0" destOrd="0" presId="urn:microsoft.com/office/officeart/2005/8/layout/bProcess4"/>
    <dgm:cxn modelId="{69F1B5DB-6085-4063-9F2A-9F25E18315C3}" srcId="{73E6A87F-A805-41AB-8572-D9DFB5BA7DBE}" destId="{222AC18C-11B2-43EF-91B3-3DDB961EA03C}" srcOrd="8" destOrd="0" parTransId="{8FE92BD1-78EC-44E1-87D4-A8CA920310EB}" sibTransId="{F2087536-318D-45AA-BA38-8463A61F81D8}"/>
    <dgm:cxn modelId="{6BF8C5F7-6872-4D57-8B04-D5F402944D92}" srcId="{73E6A87F-A805-41AB-8572-D9DFB5BA7DBE}" destId="{086D75BB-08C2-47E2-958E-E377E2314C9E}" srcOrd="4" destOrd="0" parTransId="{40E5BD51-85B3-41C9-B19E-9EE9E7146EF9}" sibTransId="{C42D17A5-060C-40D8-B6C0-436B107523DE}"/>
    <dgm:cxn modelId="{9C35AEBF-C05F-4F5C-9725-6076156BD2F7}" type="presOf" srcId="{28D50357-03AC-463C-9EA9-2FF5AC9D723B}" destId="{538E6BD5-6E24-4F9E-8C39-5DEA84FFE3F9}" srcOrd="0" destOrd="0" presId="urn:microsoft.com/office/officeart/2005/8/layout/bProcess4"/>
    <dgm:cxn modelId="{88D69254-4ABC-4F88-9E1D-CA9E28E65C86}" type="presOf" srcId="{BCD99D92-A866-4269-9AE9-D128F8BE6822}" destId="{AF97537B-9BA8-4096-A3F2-DAFD81A35A89}" srcOrd="0" destOrd="0" presId="urn:microsoft.com/office/officeart/2005/8/layout/bProcess4"/>
    <dgm:cxn modelId="{4F5C1D43-3E62-48FC-9C2D-D98F8A863800}" type="presOf" srcId="{73E6A87F-A805-41AB-8572-D9DFB5BA7DBE}" destId="{DFBA6D73-F75B-4F83-B731-8B5E70AACF2C}" srcOrd="0" destOrd="0" presId="urn:microsoft.com/office/officeart/2005/8/layout/bProcess4"/>
    <dgm:cxn modelId="{48DEFFEA-EB14-40A0-B4A2-A5427257B347}" type="presOf" srcId="{3FE15FE3-4580-4B78-A97D-9702D8A60ADC}" destId="{DBFFC4DA-E1B8-4057-A474-FD8CB5FA7B16}" srcOrd="0" destOrd="0" presId="urn:microsoft.com/office/officeart/2005/8/layout/bProcess4"/>
    <dgm:cxn modelId="{93E88E94-700E-45CC-8EA7-5F19FAAB28B9}" type="presOf" srcId="{C42D17A5-060C-40D8-B6C0-436B107523DE}" destId="{0B38E527-C852-455C-BC35-F147DA566AD9}" srcOrd="0" destOrd="0" presId="urn:microsoft.com/office/officeart/2005/8/layout/bProcess4"/>
    <dgm:cxn modelId="{2B5B42D8-92A4-4E61-8E1E-281CE5D972FC}" type="presOf" srcId="{74B61B35-1763-466B-BBF6-F5744E6D3153}" destId="{05D99F93-F875-4D3B-BEE8-67C481F684FA}" srcOrd="0" destOrd="0" presId="urn:microsoft.com/office/officeart/2005/8/layout/bProcess4"/>
    <dgm:cxn modelId="{723E42EE-3B77-41D4-AA23-D847ECC89A60}" type="presParOf" srcId="{DFBA6D73-F75B-4F83-B731-8B5E70AACF2C}" destId="{16786FB3-94A3-4323-BA8E-BE1AD4EFE097}" srcOrd="0" destOrd="0" presId="urn:microsoft.com/office/officeart/2005/8/layout/bProcess4"/>
    <dgm:cxn modelId="{17DF293E-A18E-4F0B-AE6E-D054CFE3EA23}" type="presParOf" srcId="{16786FB3-94A3-4323-BA8E-BE1AD4EFE097}" destId="{BB4D0587-649B-4232-9380-417B0B480543}" srcOrd="0" destOrd="0" presId="urn:microsoft.com/office/officeart/2005/8/layout/bProcess4"/>
    <dgm:cxn modelId="{D252D440-F00D-4ADE-99E9-8A16B08542EF}" type="presParOf" srcId="{16786FB3-94A3-4323-BA8E-BE1AD4EFE097}" destId="{5D68AD43-09D4-4E76-9AF7-FBD7AD35C9E7}" srcOrd="1" destOrd="0" presId="urn:microsoft.com/office/officeart/2005/8/layout/bProcess4"/>
    <dgm:cxn modelId="{DAD1D54D-EFE6-4CC2-B642-5A9E62D31810}" type="presParOf" srcId="{DFBA6D73-F75B-4F83-B731-8B5E70AACF2C}" destId="{586C3275-0255-4C98-A5A8-CA98C771284D}" srcOrd="1" destOrd="0" presId="urn:microsoft.com/office/officeart/2005/8/layout/bProcess4"/>
    <dgm:cxn modelId="{01483891-B36B-423A-B383-954502152DFA}" type="presParOf" srcId="{DFBA6D73-F75B-4F83-B731-8B5E70AACF2C}" destId="{20843E08-ADA9-45C1-8926-A1509F89E80D}" srcOrd="2" destOrd="0" presId="urn:microsoft.com/office/officeart/2005/8/layout/bProcess4"/>
    <dgm:cxn modelId="{411247B8-EABF-458B-9919-511416625F6A}" type="presParOf" srcId="{20843E08-ADA9-45C1-8926-A1509F89E80D}" destId="{5B8E9093-7E09-403D-8C37-CAB54C295702}" srcOrd="0" destOrd="0" presId="urn:microsoft.com/office/officeart/2005/8/layout/bProcess4"/>
    <dgm:cxn modelId="{B0093B8E-C4AF-489D-BA08-893B37103F38}" type="presParOf" srcId="{20843E08-ADA9-45C1-8926-A1509F89E80D}" destId="{AF97537B-9BA8-4096-A3F2-DAFD81A35A89}" srcOrd="1" destOrd="0" presId="urn:microsoft.com/office/officeart/2005/8/layout/bProcess4"/>
    <dgm:cxn modelId="{88CA698C-35A5-43EB-8937-6DA6E3061EA5}" type="presParOf" srcId="{DFBA6D73-F75B-4F83-B731-8B5E70AACF2C}" destId="{538E6BD5-6E24-4F9E-8C39-5DEA84FFE3F9}" srcOrd="3" destOrd="0" presId="urn:microsoft.com/office/officeart/2005/8/layout/bProcess4"/>
    <dgm:cxn modelId="{51E3F3D6-FCE3-4067-B95F-BD83EFAFEC18}" type="presParOf" srcId="{DFBA6D73-F75B-4F83-B731-8B5E70AACF2C}" destId="{BDF919B1-A51D-42B2-AB5F-BA9AA70CF514}" srcOrd="4" destOrd="0" presId="urn:microsoft.com/office/officeart/2005/8/layout/bProcess4"/>
    <dgm:cxn modelId="{BDB56C6F-92D8-4252-907B-F5E49C17FF9D}" type="presParOf" srcId="{BDF919B1-A51D-42B2-AB5F-BA9AA70CF514}" destId="{A1E3C75D-C937-42BE-9682-59197C1E0ACF}" srcOrd="0" destOrd="0" presId="urn:microsoft.com/office/officeart/2005/8/layout/bProcess4"/>
    <dgm:cxn modelId="{B82BB4C9-DC7F-49D8-916B-0B88A7DE55F0}" type="presParOf" srcId="{BDF919B1-A51D-42B2-AB5F-BA9AA70CF514}" destId="{05D99F93-F875-4D3B-BEE8-67C481F684FA}" srcOrd="1" destOrd="0" presId="urn:microsoft.com/office/officeart/2005/8/layout/bProcess4"/>
    <dgm:cxn modelId="{761FD990-49DA-46AB-BA51-2199D03314D2}" type="presParOf" srcId="{DFBA6D73-F75B-4F83-B731-8B5E70AACF2C}" destId="{39582421-41AF-4D82-9CC6-4DA7B3AB6430}" srcOrd="5" destOrd="0" presId="urn:microsoft.com/office/officeart/2005/8/layout/bProcess4"/>
    <dgm:cxn modelId="{4B8CA07E-BD13-40FF-BBE4-E27AEE75C512}" type="presParOf" srcId="{DFBA6D73-F75B-4F83-B731-8B5E70AACF2C}" destId="{55129508-2D11-4F2F-BE67-C608DC11A41E}" srcOrd="6" destOrd="0" presId="urn:microsoft.com/office/officeart/2005/8/layout/bProcess4"/>
    <dgm:cxn modelId="{0EC56C47-A561-4904-AC76-5793E9493641}" type="presParOf" srcId="{55129508-2D11-4F2F-BE67-C608DC11A41E}" destId="{0EC03948-E52D-4B3A-BD08-CEB0E583D10C}" srcOrd="0" destOrd="0" presId="urn:microsoft.com/office/officeart/2005/8/layout/bProcess4"/>
    <dgm:cxn modelId="{FB562178-EEE8-4C20-A234-82C0CA31ED6F}" type="presParOf" srcId="{55129508-2D11-4F2F-BE67-C608DC11A41E}" destId="{1A2C3A0C-E1E5-4258-9340-60ECF759CD40}" srcOrd="1" destOrd="0" presId="urn:microsoft.com/office/officeart/2005/8/layout/bProcess4"/>
    <dgm:cxn modelId="{5FEFD0AB-FAFA-4774-BBED-5CC6BBB31B4A}" type="presParOf" srcId="{DFBA6D73-F75B-4F83-B731-8B5E70AACF2C}" destId="{DBFFC4DA-E1B8-4057-A474-FD8CB5FA7B16}" srcOrd="7" destOrd="0" presId="urn:microsoft.com/office/officeart/2005/8/layout/bProcess4"/>
    <dgm:cxn modelId="{728DBBA2-4182-42DB-8269-8D39C34DA664}" type="presParOf" srcId="{DFBA6D73-F75B-4F83-B731-8B5E70AACF2C}" destId="{2A65DFA5-24B4-4474-A2D6-1526EA02F6E3}" srcOrd="8" destOrd="0" presId="urn:microsoft.com/office/officeart/2005/8/layout/bProcess4"/>
    <dgm:cxn modelId="{3C51E9D2-F0B9-4050-948E-9DD1E0A019B5}" type="presParOf" srcId="{2A65DFA5-24B4-4474-A2D6-1526EA02F6E3}" destId="{C529C150-1F9A-4F7A-AC36-8BA8473AA546}" srcOrd="0" destOrd="0" presId="urn:microsoft.com/office/officeart/2005/8/layout/bProcess4"/>
    <dgm:cxn modelId="{BC5ADB12-31D4-43DC-8414-8D1F4D10A360}" type="presParOf" srcId="{2A65DFA5-24B4-4474-A2D6-1526EA02F6E3}" destId="{64E9A116-5331-4D0D-AD38-9A493D762D72}" srcOrd="1" destOrd="0" presId="urn:microsoft.com/office/officeart/2005/8/layout/bProcess4"/>
    <dgm:cxn modelId="{96BE14B1-06C2-44A2-A9D2-8D8C3EFDA632}" type="presParOf" srcId="{DFBA6D73-F75B-4F83-B731-8B5E70AACF2C}" destId="{0B38E527-C852-455C-BC35-F147DA566AD9}" srcOrd="9" destOrd="0" presId="urn:microsoft.com/office/officeart/2005/8/layout/bProcess4"/>
    <dgm:cxn modelId="{0AAB7AF2-FF47-48A4-92A0-E9BE8F444EFB}" type="presParOf" srcId="{DFBA6D73-F75B-4F83-B731-8B5E70AACF2C}" destId="{90141C25-4AA5-47CC-9C8E-BF4FD5023370}" srcOrd="10" destOrd="0" presId="urn:microsoft.com/office/officeart/2005/8/layout/bProcess4"/>
    <dgm:cxn modelId="{C7D79101-8D89-48B3-BB5C-00E3D43E9408}" type="presParOf" srcId="{90141C25-4AA5-47CC-9C8E-BF4FD5023370}" destId="{3903AEE4-0084-49B9-ACF5-C7866175A3C2}" srcOrd="0" destOrd="0" presId="urn:microsoft.com/office/officeart/2005/8/layout/bProcess4"/>
    <dgm:cxn modelId="{0E2813A7-9FC5-4995-B66D-A1F30FD2AF6A}" type="presParOf" srcId="{90141C25-4AA5-47CC-9C8E-BF4FD5023370}" destId="{678F60D8-C2CE-4B45-A33B-D5F0B1CB103B}" srcOrd="1" destOrd="0" presId="urn:microsoft.com/office/officeart/2005/8/layout/bProcess4"/>
    <dgm:cxn modelId="{1CD58629-850E-46B8-8C58-3899B0041AA7}" type="presParOf" srcId="{DFBA6D73-F75B-4F83-B731-8B5E70AACF2C}" destId="{CF5BF02F-D13F-43BF-B690-A35D4CC197D7}" srcOrd="11" destOrd="0" presId="urn:microsoft.com/office/officeart/2005/8/layout/bProcess4"/>
    <dgm:cxn modelId="{FFBCDE5F-08FA-44C4-9733-2E39C5DD20DC}" type="presParOf" srcId="{DFBA6D73-F75B-4F83-B731-8B5E70AACF2C}" destId="{3327AB93-D7F0-4E55-BB7E-0CA2612C5BFD}" srcOrd="12" destOrd="0" presId="urn:microsoft.com/office/officeart/2005/8/layout/bProcess4"/>
    <dgm:cxn modelId="{D7D127C0-2825-431C-822E-58E5B75D4EB0}" type="presParOf" srcId="{3327AB93-D7F0-4E55-BB7E-0CA2612C5BFD}" destId="{ACADB0FD-C248-40DC-A66A-D91B2CAE9B24}" srcOrd="0" destOrd="0" presId="urn:microsoft.com/office/officeart/2005/8/layout/bProcess4"/>
    <dgm:cxn modelId="{D6377833-113B-4875-9EEA-E4A53D01F2B7}" type="presParOf" srcId="{3327AB93-D7F0-4E55-BB7E-0CA2612C5BFD}" destId="{F2C15BC3-2037-4567-8AF8-4BBB7D2CFC9A}" srcOrd="1" destOrd="0" presId="urn:microsoft.com/office/officeart/2005/8/layout/bProcess4"/>
    <dgm:cxn modelId="{A52B65DC-6FB2-418F-A12C-F6A62A860E5F}" type="presParOf" srcId="{DFBA6D73-F75B-4F83-B731-8B5E70AACF2C}" destId="{85D3423C-26BC-4223-9A29-BF130F5BE0A3}" srcOrd="13" destOrd="0" presId="urn:microsoft.com/office/officeart/2005/8/layout/bProcess4"/>
    <dgm:cxn modelId="{624F57C8-16D4-44B3-9E5D-6F1409B370A6}" type="presParOf" srcId="{DFBA6D73-F75B-4F83-B731-8B5E70AACF2C}" destId="{95D7AD1C-F9BC-424E-BC5E-9444B276ACAF}" srcOrd="14" destOrd="0" presId="urn:microsoft.com/office/officeart/2005/8/layout/bProcess4"/>
    <dgm:cxn modelId="{2F0E9E8E-397E-4F47-852D-A7667E9CDBBE}" type="presParOf" srcId="{95D7AD1C-F9BC-424E-BC5E-9444B276ACAF}" destId="{9F82288D-72DA-47AA-B3C8-11B695E0D0D3}" srcOrd="0" destOrd="0" presId="urn:microsoft.com/office/officeart/2005/8/layout/bProcess4"/>
    <dgm:cxn modelId="{F033E323-4B6E-4BFE-B957-D6D103EA6064}" type="presParOf" srcId="{95D7AD1C-F9BC-424E-BC5E-9444B276ACAF}" destId="{415C52F5-0A93-4002-8FF0-5320FF931772}" srcOrd="1" destOrd="0" presId="urn:microsoft.com/office/officeart/2005/8/layout/bProcess4"/>
    <dgm:cxn modelId="{A323345B-984A-4C03-80C1-EDAE10E7C96B}" type="presParOf" srcId="{DFBA6D73-F75B-4F83-B731-8B5E70AACF2C}" destId="{23B58F14-7C6F-4DD1-B0D8-11F00F5ED630}" srcOrd="15" destOrd="0" presId="urn:microsoft.com/office/officeart/2005/8/layout/bProcess4"/>
    <dgm:cxn modelId="{E265BDB0-BBA2-48B8-980D-82EE64F9EB81}" type="presParOf" srcId="{DFBA6D73-F75B-4F83-B731-8B5E70AACF2C}" destId="{E31DD747-87D2-496C-A0B2-CAED5D42A322}" srcOrd="16" destOrd="0" presId="urn:microsoft.com/office/officeart/2005/8/layout/bProcess4"/>
    <dgm:cxn modelId="{CAEBEF8F-7459-4585-AB73-191ECF3B8F79}" type="presParOf" srcId="{E31DD747-87D2-496C-A0B2-CAED5D42A322}" destId="{219D879B-4BFD-40E0-9F15-7A17EFBF8D96}" srcOrd="0" destOrd="0" presId="urn:microsoft.com/office/officeart/2005/8/layout/bProcess4"/>
    <dgm:cxn modelId="{7E156F3B-C19E-4B77-8964-FA10BDA7EB2F}" type="presParOf" srcId="{E31DD747-87D2-496C-A0B2-CAED5D42A322}" destId="{7DA3EB16-A345-4ABE-8A45-7FC2E16F01D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F751F-67E6-400E-B55C-AB278E364880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56DB14-0BCF-492E-8A1B-D4C4565F53D6}">
      <dgm:prSet phldrT="[Текст]"/>
      <dgm:spPr/>
      <dgm:t>
        <a:bodyPr/>
        <a:lstStyle/>
        <a:p>
          <a:r>
            <a:rPr lang="ru-RU" dirty="0" smtClean="0"/>
            <a:t>ВРЕДНЫЕ ПРИВЫЧКИ: </a:t>
          </a:r>
          <a:endParaRPr lang="ru-RU" dirty="0"/>
        </a:p>
      </dgm:t>
    </dgm:pt>
    <dgm:pt modelId="{A75DE955-5456-4D8C-BB6A-0476B80E68E5}" type="parTrans" cxnId="{A06E4E76-0933-43AE-BC3D-52C29E1ECABD}">
      <dgm:prSet/>
      <dgm:spPr/>
      <dgm:t>
        <a:bodyPr/>
        <a:lstStyle/>
        <a:p>
          <a:endParaRPr lang="ru-RU"/>
        </a:p>
      </dgm:t>
    </dgm:pt>
    <dgm:pt modelId="{F0B648F4-548D-4CA6-A333-A01FED5C695C}" type="sibTrans" cxnId="{A06E4E76-0933-43AE-BC3D-52C29E1ECABD}">
      <dgm:prSet/>
      <dgm:spPr/>
      <dgm:t>
        <a:bodyPr/>
        <a:lstStyle/>
        <a:p>
          <a:endParaRPr lang="ru-RU"/>
        </a:p>
      </dgm:t>
    </dgm:pt>
    <dgm:pt modelId="{E2A9FDE5-0070-440C-AC16-005391E02738}">
      <dgm:prSet phldrT="[Текст]"/>
      <dgm:spPr/>
      <dgm:t>
        <a:bodyPr/>
        <a:lstStyle/>
        <a:p>
          <a:r>
            <a:rPr lang="ru-RU" dirty="0" smtClean="0"/>
            <a:t>СКВЕРНОСЛОВИЕ </a:t>
          </a:r>
          <a:endParaRPr lang="ru-RU" dirty="0"/>
        </a:p>
      </dgm:t>
    </dgm:pt>
    <dgm:pt modelId="{8BBDDCAA-5E6B-4B0B-A2A1-B185D18E4B7B}" type="parTrans" cxnId="{0E2CCD6E-9CDE-459D-8F6D-AB70FCB40EB7}">
      <dgm:prSet/>
      <dgm:spPr/>
      <dgm:t>
        <a:bodyPr/>
        <a:lstStyle/>
        <a:p>
          <a:endParaRPr lang="ru-RU"/>
        </a:p>
      </dgm:t>
    </dgm:pt>
    <dgm:pt modelId="{61E1D7FA-63BC-47CA-B88D-BD25F673CC77}" type="sibTrans" cxnId="{0E2CCD6E-9CDE-459D-8F6D-AB70FCB40EB7}">
      <dgm:prSet/>
      <dgm:spPr/>
      <dgm:t>
        <a:bodyPr/>
        <a:lstStyle/>
        <a:p>
          <a:endParaRPr lang="ru-RU"/>
        </a:p>
      </dgm:t>
    </dgm:pt>
    <dgm:pt modelId="{992C1F7D-0D5B-4D37-9656-CB327C65973B}">
      <dgm:prSet phldrT="[Текст]"/>
      <dgm:spPr/>
      <dgm:t>
        <a:bodyPr/>
        <a:lstStyle/>
        <a:p>
          <a:r>
            <a:rPr lang="ru-RU" dirty="0" smtClean="0"/>
            <a:t>КУРЕНИЕ </a:t>
          </a:r>
          <a:endParaRPr lang="ru-RU" dirty="0"/>
        </a:p>
      </dgm:t>
    </dgm:pt>
    <dgm:pt modelId="{0BDF368F-89C1-43E7-8D42-2FA823F37C81}" type="parTrans" cxnId="{135CA84A-5EB6-4626-807F-B71D23A1074A}">
      <dgm:prSet/>
      <dgm:spPr/>
      <dgm:t>
        <a:bodyPr/>
        <a:lstStyle/>
        <a:p>
          <a:endParaRPr lang="ru-RU"/>
        </a:p>
      </dgm:t>
    </dgm:pt>
    <dgm:pt modelId="{BE699D3C-F281-47D5-AB48-2CAB7CE20C30}" type="sibTrans" cxnId="{135CA84A-5EB6-4626-807F-B71D23A1074A}">
      <dgm:prSet/>
      <dgm:spPr/>
      <dgm:t>
        <a:bodyPr/>
        <a:lstStyle/>
        <a:p>
          <a:endParaRPr lang="ru-RU"/>
        </a:p>
      </dgm:t>
    </dgm:pt>
    <dgm:pt modelId="{57C4823D-42DF-44FD-AD53-77885D2EE2C6}">
      <dgm:prSet phldrT="[Текст]"/>
      <dgm:spPr/>
      <dgm:t>
        <a:bodyPr/>
        <a:lstStyle/>
        <a:p>
          <a:r>
            <a:rPr lang="ru-RU" dirty="0" smtClean="0"/>
            <a:t>АЛКОГОЛЬ </a:t>
          </a:r>
          <a:endParaRPr lang="ru-RU" dirty="0"/>
        </a:p>
      </dgm:t>
    </dgm:pt>
    <dgm:pt modelId="{7FD38787-79A9-47D4-98E1-78E6C55EDD2B}" type="parTrans" cxnId="{2BCDB958-7528-40D7-8710-9D0DD13E93B0}">
      <dgm:prSet/>
      <dgm:spPr/>
      <dgm:t>
        <a:bodyPr/>
        <a:lstStyle/>
        <a:p>
          <a:endParaRPr lang="ru-RU"/>
        </a:p>
      </dgm:t>
    </dgm:pt>
    <dgm:pt modelId="{3A6F21A4-5F07-4FD7-BEAB-40E7B6FE6BA6}" type="sibTrans" cxnId="{2BCDB958-7528-40D7-8710-9D0DD13E93B0}">
      <dgm:prSet/>
      <dgm:spPr/>
      <dgm:t>
        <a:bodyPr/>
        <a:lstStyle/>
        <a:p>
          <a:endParaRPr lang="ru-RU"/>
        </a:p>
      </dgm:t>
    </dgm:pt>
    <dgm:pt modelId="{9E4FEF88-F571-442C-B077-9D94D55235CE}">
      <dgm:prSet phldrT="[Текст]"/>
      <dgm:spPr/>
      <dgm:t>
        <a:bodyPr/>
        <a:lstStyle/>
        <a:p>
          <a:r>
            <a:rPr lang="ru-RU" dirty="0" smtClean="0"/>
            <a:t>НАРКОМАНИЯ </a:t>
          </a:r>
          <a:endParaRPr lang="ru-RU" dirty="0"/>
        </a:p>
      </dgm:t>
    </dgm:pt>
    <dgm:pt modelId="{C78B3884-1236-4D6F-8FF2-C2C497359887}" type="parTrans" cxnId="{FA624070-4F0B-4CAD-AA31-B535B3FDAD62}">
      <dgm:prSet/>
      <dgm:spPr/>
      <dgm:t>
        <a:bodyPr/>
        <a:lstStyle/>
        <a:p>
          <a:endParaRPr lang="ru-RU"/>
        </a:p>
      </dgm:t>
    </dgm:pt>
    <dgm:pt modelId="{F3707989-0FFC-4B18-A9B4-28D900902F74}" type="sibTrans" cxnId="{FA624070-4F0B-4CAD-AA31-B535B3FDAD62}">
      <dgm:prSet/>
      <dgm:spPr/>
      <dgm:t>
        <a:bodyPr/>
        <a:lstStyle/>
        <a:p>
          <a:endParaRPr lang="ru-RU"/>
        </a:p>
      </dgm:t>
    </dgm:pt>
    <dgm:pt modelId="{EFFF0CF1-69F3-4865-AF0A-E0C595AAC0F0}">
      <dgm:prSet phldrT="[Текст]"/>
      <dgm:spPr/>
      <dgm:t>
        <a:bodyPr/>
        <a:lstStyle/>
        <a:p>
          <a:r>
            <a:rPr lang="ru-RU" dirty="0" smtClean="0"/>
            <a:t>ИГРОМАНИЯ </a:t>
          </a:r>
          <a:endParaRPr lang="ru-RU" dirty="0"/>
        </a:p>
      </dgm:t>
    </dgm:pt>
    <dgm:pt modelId="{B1F1376D-7B61-4C45-8E85-D744B4D5FA87}" type="parTrans" cxnId="{FD728937-348A-4B1B-89D3-ED1320C5A975}">
      <dgm:prSet/>
      <dgm:spPr/>
      <dgm:t>
        <a:bodyPr/>
        <a:lstStyle/>
        <a:p>
          <a:endParaRPr lang="ru-RU"/>
        </a:p>
      </dgm:t>
    </dgm:pt>
    <dgm:pt modelId="{56AB94B6-19E2-4C16-9E0E-D9AB91E5788D}" type="sibTrans" cxnId="{FD728937-348A-4B1B-89D3-ED1320C5A975}">
      <dgm:prSet/>
      <dgm:spPr/>
      <dgm:t>
        <a:bodyPr/>
        <a:lstStyle/>
        <a:p>
          <a:endParaRPr lang="ru-RU"/>
        </a:p>
      </dgm:t>
    </dgm:pt>
    <dgm:pt modelId="{FFB09351-A432-48C3-A8F4-5062692DC594}" type="pres">
      <dgm:prSet presAssocID="{A32F751F-67E6-400E-B55C-AB278E3648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5E615-6D7E-4A2D-B8E6-0AC72EC49C4B}" type="pres">
      <dgm:prSet presAssocID="{D156DB14-0BCF-492E-8A1B-D4C4565F53D6}" presName="centerShape" presStyleLbl="node0" presStyleIdx="0" presStyleCnt="1"/>
      <dgm:spPr/>
      <dgm:t>
        <a:bodyPr/>
        <a:lstStyle/>
        <a:p>
          <a:endParaRPr lang="ru-RU"/>
        </a:p>
      </dgm:t>
    </dgm:pt>
    <dgm:pt modelId="{DC1C2853-8C7B-41E9-AAFC-8C090BB4BF6F}" type="pres">
      <dgm:prSet presAssocID="{8BBDDCAA-5E6B-4B0B-A2A1-B185D18E4B7B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6A9E1B76-9AB5-4234-8880-E6007296B3A4}" type="pres">
      <dgm:prSet presAssocID="{E2A9FDE5-0070-440C-AC16-005391E027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DCAA-3B09-4DFA-A61B-8880048227A6}" type="pres">
      <dgm:prSet presAssocID="{0BDF368F-89C1-43E7-8D42-2FA823F37C8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0E0FA15-3EEC-469B-8CA5-106C261D6C87}" type="pres">
      <dgm:prSet presAssocID="{992C1F7D-0D5B-4D37-9656-CB327C6597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DF3E-60FA-47CB-AE8B-F80AB0F6846B}" type="pres">
      <dgm:prSet presAssocID="{7FD38787-79A9-47D4-98E1-78E6C55EDD2B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C54C672-2835-4D7B-A625-BEFBD9AE1D37}" type="pres">
      <dgm:prSet presAssocID="{57C4823D-42DF-44FD-AD53-77885D2EE2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A1249-04D9-455A-BA1D-AF8902AD53D5}" type="pres">
      <dgm:prSet presAssocID="{C78B3884-1236-4D6F-8FF2-C2C49735988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3BD55F6C-D8ED-42B1-8FD5-EF6C4217DD63}" type="pres">
      <dgm:prSet presAssocID="{9E4FEF88-F571-442C-B077-9D94D55235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ADBFB-8345-4F92-B682-CD3171CDF0B2}" type="pres">
      <dgm:prSet presAssocID="{B1F1376D-7B61-4C45-8E85-D744B4D5FA8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1070C83-8777-436B-9B9B-1A309B12B1A7}" type="pres">
      <dgm:prSet presAssocID="{EFFF0CF1-69F3-4865-AF0A-E0C595AAC0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A1BD5-0389-4B89-9F79-C0069DF8041C}" type="presOf" srcId="{7FD38787-79A9-47D4-98E1-78E6C55EDD2B}" destId="{AEE1DF3E-60FA-47CB-AE8B-F80AB0F6846B}" srcOrd="0" destOrd="0" presId="urn:microsoft.com/office/officeart/2005/8/layout/radial4"/>
    <dgm:cxn modelId="{70D3E0F3-2234-4943-B4D7-31E247D5B440}" type="presOf" srcId="{B1F1376D-7B61-4C45-8E85-D744B4D5FA87}" destId="{180ADBFB-8345-4F92-B682-CD3171CDF0B2}" srcOrd="0" destOrd="0" presId="urn:microsoft.com/office/officeart/2005/8/layout/radial4"/>
    <dgm:cxn modelId="{7C19F70F-5192-4EF9-A256-3B4F9132C9F1}" type="presOf" srcId="{0BDF368F-89C1-43E7-8D42-2FA823F37C81}" destId="{6F22DCAA-3B09-4DFA-A61B-8880048227A6}" srcOrd="0" destOrd="0" presId="urn:microsoft.com/office/officeart/2005/8/layout/radial4"/>
    <dgm:cxn modelId="{A55FF76B-5246-4848-BBCE-D816A4AAAC0C}" type="presOf" srcId="{D156DB14-0BCF-492E-8A1B-D4C4565F53D6}" destId="{C1C5E615-6D7E-4A2D-B8E6-0AC72EC49C4B}" srcOrd="0" destOrd="0" presId="urn:microsoft.com/office/officeart/2005/8/layout/radial4"/>
    <dgm:cxn modelId="{FA624070-4F0B-4CAD-AA31-B535B3FDAD62}" srcId="{D156DB14-0BCF-492E-8A1B-D4C4565F53D6}" destId="{9E4FEF88-F571-442C-B077-9D94D55235CE}" srcOrd="3" destOrd="0" parTransId="{C78B3884-1236-4D6F-8FF2-C2C497359887}" sibTransId="{F3707989-0FFC-4B18-A9B4-28D900902F74}"/>
    <dgm:cxn modelId="{EB093ACF-0118-4733-B62F-A7CAE0DDDC11}" type="presOf" srcId="{992C1F7D-0D5B-4D37-9656-CB327C65973B}" destId="{D0E0FA15-3EEC-469B-8CA5-106C261D6C87}" srcOrd="0" destOrd="0" presId="urn:microsoft.com/office/officeart/2005/8/layout/radial4"/>
    <dgm:cxn modelId="{1F5EAF13-278D-4C85-8136-B2474D9B44BB}" type="presOf" srcId="{C78B3884-1236-4D6F-8FF2-C2C497359887}" destId="{92DA1249-04D9-455A-BA1D-AF8902AD53D5}" srcOrd="0" destOrd="0" presId="urn:microsoft.com/office/officeart/2005/8/layout/radial4"/>
    <dgm:cxn modelId="{10487401-D77C-4350-A0C0-4F297842FEB0}" type="presOf" srcId="{8BBDDCAA-5E6B-4B0B-A2A1-B185D18E4B7B}" destId="{DC1C2853-8C7B-41E9-AAFC-8C090BB4BF6F}" srcOrd="0" destOrd="0" presId="urn:microsoft.com/office/officeart/2005/8/layout/radial4"/>
    <dgm:cxn modelId="{C66BE984-AA8F-4476-956E-4C7709A8E394}" type="presOf" srcId="{9E4FEF88-F571-442C-B077-9D94D55235CE}" destId="{3BD55F6C-D8ED-42B1-8FD5-EF6C4217DD63}" srcOrd="0" destOrd="0" presId="urn:microsoft.com/office/officeart/2005/8/layout/radial4"/>
    <dgm:cxn modelId="{FD728937-348A-4B1B-89D3-ED1320C5A975}" srcId="{D156DB14-0BCF-492E-8A1B-D4C4565F53D6}" destId="{EFFF0CF1-69F3-4865-AF0A-E0C595AAC0F0}" srcOrd="4" destOrd="0" parTransId="{B1F1376D-7B61-4C45-8E85-D744B4D5FA87}" sibTransId="{56AB94B6-19E2-4C16-9E0E-D9AB91E5788D}"/>
    <dgm:cxn modelId="{0E2CCD6E-9CDE-459D-8F6D-AB70FCB40EB7}" srcId="{D156DB14-0BCF-492E-8A1B-D4C4565F53D6}" destId="{E2A9FDE5-0070-440C-AC16-005391E02738}" srcOrd="0" destOrd="0" parTransId="{8BBDDCAA-5E6B-4B0B-A2A1-B185D18E4B7B}" sibTransId="{61E1D7FA-63BC-47CA-B88D-BD25F673CC77}"/>
    <dgm:cxn modelId="{2BCDB958-7528-40D7-8710-9D0DD13E93B0}" srcId="{D156DB14-0BCF-492E-8A1B-D4C4565F53D6}" destId="{57C4823D-42DF-44FD-AD53-77885D2EE2C6}" srcOrd="2" destOrd="0" parTransId="{7FD38787-79A9-47D4-98E1-78E6C55EDD2B}" sibTransId="{3A6F21A4-5F07-4FD7-BEAB-40E7B6FE6BA6}"/>
    <dgm:cxn modelId="{9B88EC49-22DB-4ECF-A6F5-BFC498E5B05F}" type="presOf" srcId="{E2A9FDE5-0070-440C-AC16-005391E02738}" destId="{6A9E1B76-9AB5-4234-8880-E6007296B3A4}" srcOrd="0" destOrd="0" presId="urn:microsoft.com/office/officeart/2005/8/layout/radial4"/>
    <dgm:cxn modelId="{A06E4E76-0933-43AE-BC3D-52C29E1ECABD}" srcId="{A32F751F-67E6-400E-B55C-AB278E364880}" destId="{D156DB14-0BCF-492E-8A1B-D4C4565F53D6}" srcOrd="0" destOrd="0" parTransId="{A75DE955-5456-4D8C-BB6A-0476B80E68E5}" sibTransId="{F0B648F4-548D-4CA6-A333-A01FED5C695C}"/>
    <dgm:cxn modelId="{0E3AEFDC-F0E9-4771-A447-ADE7C0D2EAC3}" type="presOf" srcId="{57C4823D-42DF-44FD-AD53-77885D2EE2C6}" destId="{EC54C672-2835-4D7B-A625-BEFBD9AE1D37}" srcOrd="0" destOrd="0" presId="urn:microsoft.com/office/officeart/2005/8/layout/radial4"/>
    <dgm:cxn modelId="{C08CB47C-BA73-4CF5-B909-7E11E16F018D}" type="presOf" srcId="{A32F751F-67E6-400E-B55C-AB278E364880}" destId="{FFB09351-A432-48C3-A8F4-5062692DC594}" srcOrd="0" destOrd="0" presId="urn:microsoft.com/office/officeart/2005/8/layout/radial4"/>
    <dgm:cxn modelId="{135CA84A-5EB6-4626-807F-B71D23A1074A}" srcId="{D156DB14-0BCF-492E-8A1B-D4C4565F53D6}" destId="{992C1F7D-0D5B-4D37-9656-CB327C65973B}" srcOrd="1" destOrd="0" parTransId="{0BDF368F-89C1-43E7-8D42-2FA823F37C81}" sibTransId="{BE699D3C-F281-47D5-AB48-2CAB7CE20C30}"/>
    <dgm:cxn modelId="{6870B002-3192-4A3E-9E47-E1823B747CE1}" type="presOf" srcId="{EFFF0CF1-69F3-4865-AF0A-E0C595AAC0F0}" destId="{11070C83-8777-436B-9B9B-1A309B12B1A7}" srcOrd="0" destOrd="0" presId="urn:microsoft.com/office/officeart/2005/8/layout/radial4"/>
    <dgm:cxn modelId="{DEBAA0E6-AB21-4675-B44C-F8ECDE5D749D}" type="presParOf" srcId="{FFB09351-A432-48C3-A8F4-5062692DC594}" destId="{C1C5E615-6D7E-4A2D-B8E6-0AC72EC49C4B}" srcOrd="0" destOrd="0" presId="urn:microsoft.com/office/officeart/2005/8/layout/radial4"/>
    <dgm:cxn modelId="{D645A34D-6EA4-4518-B111-9963E9FAABB4}" type="presParOf" srcId="{FFB09351-A432-48C3-A8F4-5062692DC594}" destId="{DC1C2853-8C7B-41E9-AAFC-8C090BB4BF6F}" srcOrd="1" destOrd="0" presId="urn:microsoft.com/office/officeart/2005/8/layout/radial4"/>
    <dgm:cxn modelId="{EC6925E5-5872-4E9A-ACB0-8ECADB133DC5}" type="presParOf" srcId="{FFB09351-A432-48C3-A8F4-5062692DC594}" destId="{6A9E1B76-9AB5-4234-8880-E6007296B3A4}" srcOrd="2" destOrd="0" presId="urn:microsoft.com/office/officeart/2005/8/layout/radial4"/>
    <dgm:cxn modelId="{019FC186-EB2C-4BEB-A9D5-2883F9221EA1}" type="presParOf" srcId="{FFB09351-A432-48C3-A8F4-5062692DC594}" destId="{6F22DCAA-3B09-4DFA-A61B-8880048227A6}" srcOrd="3" destOrd="0" presId="urn:microsoft.com/office/officeart/2005/8/layout/radial4"/>
    <dgm:cxn modelId="{9081E8DF-93C7-4797-868D-DB12C5EE2726}" type="presParOf" srcId="{FFB09351-A432-48C3-A8F4-5062692DC594}" destId="{D0E0FA15-3EEC-469B-8CA5-106C261D6C87}" srcOrd="4" destOrd="0" presId="urn:microsoft.com/office/officeart/2005/8/layout/radial4"/>
    <dgm:cxn modelId="{3C2CCBEE-0E2A-4141-A58B-12543DFE0813}" type="presParOf" srcId="{FFB09351-A432-48C3-A8F4-5062692DC594}" destId="{AEE1DF3E-60FA-47CB-AE8B-F80AB0F6846B}" srcOrd="5" destOrd="0" presId="urn:microsoft.com/office/officeart/2005/8/layout/radial4"/>
    <dgm:cxn modelId="{209B0E66-BBE0-44A5-A844-D880B92E86E5}" type="presParOf" srcId="{FFB09351-A432-48C3-A8F4-5062692DC594}" destId="{EC54C672-2835-4D7B-A625-BEFBD9AE1D37}" srcOrd="6" destOrd="0" presId="urn:microsoft.com/office/officeart/2005/8/layout/radial4"/>
    <dgm:cxn modelId="{FD9546EF-6007-470F-B60A-5C77666756F1}" type="presParOf" srcId="{FFB09351-A432-48C3-A8F4-5062692DC594}" destId="{92DA1249-04D9-455A-BA1D-AF8902AD53D5}" srcOrd="7" destOrd="0" presId="urn:microsoft.com/office/officeart/2005/8/layout/radial4"/>
    <dgm:cxn modelId="{B0F94967-B715-4077-8011-BD7A8CDAD15F}" type="presParOf" srcId="{FFB09351-A432-48C3-A8F4-5062692DC594}" destId="{3BD55F6C-D8ED-42B1-8FD5-EF6C4217DD63}" srcOrd="8" destOrd="0" presId="urn:microsoft.com/office/officeart/2005/8/layout/radial4"/>
    <dgm:cxn modelId="{0439BBC0-FAC3-4AD4-9732-3A82418CE1C1}" type="presParOf" srcId="{FFB09351-A432-48C3-A8F4-5062692DC594}" destId="{180ADBFB-8345-4F92-B682-CD3171CDF0B2}" srcOrd="9" destOrd="0" presId="urn:microsoft.com/office/officeart/2005/8/layout/radial4"/>
    <dgm:cxn modelId="{E6A996DF-484C-460C-996C-722A14A8894D}" type="presParOf" srcId="{FFB09351-A432-48C3-A8F4-5062692DC594}" destId="{11070C83-8777-436B-9B9B-1A309B12B1A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6" y="771551"/>
            <a:ext cx="3986479" cy="3986479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8;21.&#1085;&#1072;&#1074;&#1080;&#1075;&#1072;&#1090;&#1086;&#1088;.&#1076;&#1077;&#1090;&#1080;/images/events/preview/f1c0690ae4aff979d2ac9c294f437b32_big.png" TargetMode="External"/><Relationship Id="rId3" Type="http://schemas.openxmlformats.org/officeDocument/2006/relationships/hyperlink" Target="https://upload.wikimedia.org/wikipedia/commons/thumb/0/0c/Sport_balls.svg/800px-Sport_balls.svg.png" TargetMode="External"/><Relationship Id="rId7" Type="http://schemas.openxmlformats.org/officeDocument/2006/relationships/hyperlink" Target="http://ruzacbs.ru/sites/default/files/inline/images/Screenshot_2_14.png" TargetMode="External"/><Relationship Id="rId2" Type="http://schemas.openxmlformats.org/officeDocument/2006/relationships/hyperlink" Target="http://www.v3wall.com/wallpaper/1024_768/1004/1024_768_201004300208332312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originals/57/5d/59/575d5979c2f318777c7d0757c0012be0.png" TargetMode="External"/><Relationship Id="rId5" Type="http://schemas.openxmlformats.org/officeDocument/2006/relationships/hyperlink" Target="https://image.zn.ua/media/images/original/Aug2018/210882.jpg" TargetMode="External"/><Relationship Id="rId10" Type="http://schemas.openxmlformats.org/officeDocument/2006/relationships/hyperlink" Target="https://ds02.infourok.ru/uploads/ex/0416/0005e3fd-02299676/hello_html_65e71942.png" TargetMode="External"/><Relationship Id="rId4" Type="http://schemas.openxmlformats.org/officeDocument/2006/relationships/hyperlink" Target="https://www.culture.ru/storage/images/485c1e0e05e5c0fe2adde4e6c61c9d79/dc60e33540423128f49a31509c8e19df.jpeg" TargetMode="External"/><Relationship Id="rId9" Type="http://schemas.openxmlformats.org/officeDocument/2006/relationships/hyperlink" Target="https://www.nicepng.com/png/detail/199-1991424_sport-gymnastics-tumbling-clipart-cliparts-and-others-gymnastic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katerinasmirnova.064vrspb.caduk.ru/images/0_e84fb_f8639b8f_orig.png" TargetMode="External"/><Relationship Id="rId3" Type="http://schemas.openxmlformats.org/officeDocument/2006/relationships/hyperlink" Target="https://avatars.mds.yandex.net/get-zen_doc/34175/pub_5ca6f1f7f013a200b68e137b_5ca6f2d21e3ddf00b33ee3b3/scale_1200" TargetMode="External"/><Relationship Id="rId7" Type="http://schemas.openxmlformats.org/officeDocument/2006/relationships/hyperlink" Target="https://shevtsova-elena.ru/wp-content/uploads/2018/06/devochka_ulybaetsja.png" TargetMode="External"/><Relationship Id="rId2" Type="http://schemas.openxmlformats.org/officeDocument/2006/relationships/hyperlink" Target="https://sad14sov39.ucoz.ru/graffiti/1-152481532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-mr.mskobr.ru/users_files/Zazer8/images/fizra.png" TargetMode="External"/><Relationship Id="rId5" Type="http://schemas.openxmlformats.org/officeDocument/2006/relationships/hyperlink" Target="https://i.pinimg.com/originals/bf/5c/09/bf5c0944f275bb772c1d448ec7f786e3.png" TargetMode="External"/><Relationship Id="rId10" Type="http://schemas.openxmlformats.org/officeDocument/2006/relationships/hyperlink" Target="http://wordpress.sch1osh.by/wp-content/uploads/2018/05/00000.png" TargetMode="External"/><Relationship Id="rId4" Type="http://schemas.openxmlformats.org/officeDocument/2006/relationships/hyperlink" Target="https://i.pinimg.com/originals/7c/de/f4/7cdef4e679b20769b7370d9e95f84513.png" TargetMode="External"/><Relationship Id="rId9" Type="http://schemas.openxmlformats.org/officeDocument/2006/relationships/hyperlink" Target="http://liraddt.ucoz.ru/1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andia.ru/text/83/539/images/img2_57.jpg" TargetMode="External"/><Relationship Id="rId3" Type="http://schemas.openxmlformats.org/officeDocument/2006/relationships/hyperlink" Target="https://i.pinimg.com/originals/93/a2/dc/93a2dcccee485481c88c50153be91a80.png" TargetMode="External"/><Relationship Id="rId7" Type="http://schemas.openxmlformats.org/officeDocument/2006/relationships/hyperlink" Target="http://pic.90sjimg.com/design/01/30/27/05/s_1024_58c272c8b1dbb.png" TargetMode="External"/><Relationship Id="rId12" Type="http://schemas.openxmlformats.org/officeDocument/2006/relationships/hyperlink" Target="https://s1.1zoom.me/big7/117/Juice_White_background_507320.jpg" TargetMode="External"/><Relationship Id="rId2" Type="http://schemas.openxmlformats.org/officeDocument/2006/relationships/hyperlink" Target="https://i.pinimg.com/736x/53/86/7b/53867b1bfec1f7687db2823c964a57a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cukpsikiyatrisi.com/wp-content/uploads/2019/10/cocuk_ergen_spor-1.jpg" TargetMode="External"/><Relationship Id="rId11" Type="http://schemas.openxmlformats.org/officeDocument/2006/relationships/hyperlink" Target="https://img5.goodfon.ru/original/2880x1800/9/7f/ovoshchi-frukty-vitaminy-bukva.jpg" TargetMode="External"/><Relationship Id="rId5" Type="http://schemas.openxmlformats.org/officeDocument/2006/relationships/hyperlink" Target="https://cstor.nn2.ru/users/users/foto/895286-2016-01-17-Irida.png.png" TargetMode="External"/><Relationship Id="rId10" Type="http://schemas.openxmlformats.org/officeDocument/2006/relationships/hyperlink" Target="https://isbh.tmgrup.com.tr/sb/album/2019/12/07/1575702463918.jpg" TargetMode="External"/><Relationship Id="rId4" Type="http://schemas.openxmlformats.org/officeDocument/2006/relationships/hyperlink" Target="https://fsd.multiurok.ru/html/2018/11/18/s_5bf19e3f28f85/1001972_21.jpeg" TargetMode="External"/><Relationship Id="rId9" Type="http://schemas.openxmlformats.org/officeDocument/2006/relationships/hyperlink" Target="https://www.freepngimg.com/thumb/sports_equipment/22775-6-sport-file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kuban.ru/upload/medialibrary/164/55.jpg" TargetMode="External"/><Relationship Id="rId3" Type="http://schemas.openxmlformats.org/officeDocument/2006/relationships/hyperlink" Target="https://fhd.multiurok.ru/d/1/a/d1a0f35192e83ab21d25be62d87defe343459c7e/proiekt-dlia-sriedniei-i-starshiei-ghruppy-my-zdorovymi-rastiem_1.png" TargetMode="External"/><Relationship Id="rId7" Type="http://schemas.openxmlformats.org/officeDocument/2006/relationships/hyperlink" Target="https://marketplace.canva.com/MACNM4WrAmo/1/screen/canva-girl-roller-skating-cartoon-vector-MACNM4WrAmo.png" TargetMode="External"/><Relationship Id="rId2" Type="http://schemas.openxmlformats.org/officeDocument/2006/relationships/hyperlink" Target="https://www.culture.ru/storage/images/1965de0c61e039d48e5962f88edb2a67/5455a13a109b9a4e47cc57430e95c6f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2.tooopen.com/images/20150829/tooopen_sy_140547971757.jpg" TargetMode="External"/><Relationship Id="rId5" Type="http://schemas.openxmlformats.org/officeDocument/2006/relationships/hyperlink" Target="http://detsad-kitty.ru/uploads/posts/2016-01/1452601947_8.png" TargetMode="External"/><Relationship Id="rId4" Type="http://schemas.openxmlformats.org/officeDocument/2006/relationships/hyperlink" Target="http://srckemerovo.ucoz.ru/_nw/1/97095859.png" TargetMode="External"/><Relationship Id="rId9" Type="http://schemas.openxmlformats.org/officeDocument/2006/relationships/hyperlink" Target="https://jitp.info/files/iStock_000008638455Medium-Custo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4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7.wdp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83519"/>
            <a:ext cx="7848872" cy="2088232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СОХРАНИТЬ  ЗДОРОВЬЕ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291830"/>
            <a:ext cx="3384376" cy="15841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0" y="2859782"/>
            <a:ext cx="30205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7496"/>
            <a:ext cx="4824536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РАЦИОНАЛЬНОЕ ПИТАНИЕ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809591"/>
              </p:ext>
            </p:extLst>
          </p:nvPr>
        </p:nvGraphicFramePr>
        <p:xfrm>
          <a:off x="250825" y="843559"/>
          <a:ext cx="8642350" cy="410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32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6"/>
            <a:ext cx="3744416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СПОРТОМ: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87" y="1059583"/>
            <a:ext cx="5124443" cy="3528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4" y="3290202"/>
            <a:ext cx="2118546" cy="174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35" y="339503"/>
            <a:ext cx="1540088" cy="1829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32569"/>
            <a:ext cx="2212880" cy="177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4" y="3280102"/>
            <a:ext cx="2222265" cy="16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7496"/>
            <a:ext cx="4612644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– ЭТО ЖИЗНЬ: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86" y="1059582"/>
            <a:ext cx="4800534" cy="3600400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89" y="195488"/>
            <a:ext cx="1913481" cy="191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" y="339504"/>
            <a:ext cx="1386064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" y="2827541"/>
            <a:ext cx="1914721" cy="2059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0" y="2742824"/>
            <a:ext cx="1688192" cy="21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3056"/>
            <a:ext cx="5112568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ЧИСТОТА – ЗАЛОГ ЗДОРОВЬЯ: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4"/>
          <a:stretch/>
        </p:blipFill>
        <p:spPr>
          <a:xfrm>
            <a:off x="2753691" y="910335"/>
            <a:ext cx="3525723" cy="36056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1683"/>
            <a:ext cx="1584176" cy="216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0"/>
          <a:stretch/>
        </p:blipFill>
        <p:spPr>
          <a:xfrm flipH="1">
            <a:off x="6948264" y="910336"/>
            <a:ext cx="1541302" cy="1944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251522" y="3165352"/>
            <a:ext cx="2261423" cy="1710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6372204" y="2963206"/>
            <a:ext cx="2528659" cy="19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07700"/>
              </p:ext>
            </p:extLst>
          </p:nvPr>
        </p:nvGraphicFramePr>
        <p:xfrm>
          <a:off x="250829" y="195488"/>
          <a:ext cx="8641655" cy="467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86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41" y="267496"/>
            <a:ext cx="5040559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ВРЕДНЫМ ПРИВЫЧКАМ: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11" y="1131591"/>
            <a:ext cx="4224469" cy="33123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87934"/>
            <a:ext cx="1872208" cy="1737058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12" y="669968"/>
            <a:ext cx="1683204" cy="1715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27541"/>
            <a:ext cx="2160240" cy="2059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28" y="3030399"/>
            <a:ext cx="2032981" cy="1767064"/>
          </a:xfrm>
          <a:prstGeom prst="rect">
            <a:avLst/>
          </a:prstGeom>
        </p:spPr>
      </p:pic>
      <p:sp>
        <p:nvSpPr>
          <p:cNvPr id="11" name="Диагональная полоса 10"/>
          <p:cNvSpPr/>
          <p:nvPr/>
        </p:nvSpPr>
        <p:spPr>
          <a:xfrm flipH="1">
            <a:off x="323528" y="1203600"/>
            <a:ext cx="1513772" cy="972184"/>
          </a:xfrm>
          <a:prstGeom prst="diagStripe">
            <a:avLst>
              <a:gd name="adj" fmla="val 830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056"/>
            <a:ext cx="7416824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И ПОГОВОРКИ О ЗДОРОВЬЕ: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60"/>
            <a:ext cx="8712968" cy="410445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ЗДОРОВЬЕ ДОРОЖЕ БОГАТСТВА.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ДЕНЬГИ — МЕДЬ, ОДЕЖДА — ТЛЕН, А ЗДОРОВЬЕ ВСЕГО ДОРОЖЕ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ДЕРЖИ ГОЛОВУ В ХОЛОДЕ, ЖИВОТ В ГОЛОДЕ, А НОГИ В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ТЕПЛЕ. 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ДВИГАЙСЯ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БОЛЬШЕ, ПРОЖИВЁШЬ ДОЛЬШЕ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ДОБРЫЙ ЧЕЛОВЕК ЗДОРОВЕЕ ЗЛОГО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ЕШЬ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ЧЕСНОК И ЛУК — НЕ ВОЗЬМЁТ НЕДУГ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ГОРЬКИМ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ЛЕЧАТ, А СЛАДКИМ КАЛЕЧАТ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РАД БОЛЬНОЙ И ЗОЛОТОЙ КРОВАТИ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ДОБРЫМ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БЫТЬ — ДОЛГО ЖИТЬ.  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ХОДИ БОЛЬШЕ, ЖИТЬ БУДЕШЬ ДОЛЬШЕ. </a:t>
            </a:r>
          </a:p>
          <a:p>
            <a:pPr lvl="0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ЗДОРОВЬЕ ЗНАЕТ, КТО БОЛЕН НЕ БЫВАЕТ.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28" y="2787774"/>
            <a:ext cx="209870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267496"/>
            <a:ext cx="4392488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80"/>
            <a:ext cx="7399058" cy="40740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://www.v3wall.com/wallpaper/1024_768/1004/1024_768_20100430020833231240.jpg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https://upload.wikimedia.org/wikipedia/commons/thumb/0/0c/Sport_balls.svg/800px-Sport_balls.svg.png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https://www.culture.ru/storage/images/485c1e0e05e5c0fe2adde4e6c61c9d79/dc60e33540423128f49a31509c8e19df.jpeg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https://image.zn.ua/media/images/original/Aug2018/210882.jpg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://i.pinimg.com/originals/57/5d/59/575d5979c2f318777c7d0757c0012be0.png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http://ruzacbs.ru/sites/default/files/inline/images/Screenshot_2_14.png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https://р21.навигатор.дети/images/events/preview/f1c0690ae4aff979d2ac9c294f437b32_big.png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https://www.nicepng.com/png/detail/199-1991424_sport-gymnastics-tumbling-clipart-cliparts-and-others-gymnastic.png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https://ds02.infourok.ru/uploads/ex/0416/0005e3fd-02299676/hello_html_65e71942.png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267496"/>
            <a:ext cx="3816424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99542"/>
            <a:ext cx="8352928" cy="424847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://sad14sov39.ucoz.ru/graffiti/1-1524815325.png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https://avatars.mds.yandex.net/get-zen_doc/34175/pub_5ca6f1f7f013a200b68e137b_5ca6f2d21e3ddf00b33ee3b3/scale_1200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://i.pinimg.com/originals/7c/de/f4/7cdef4e679b20769b7370d9e95f84513.png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https://i.pinimg.com/originals/bf/5c/09/bf5c0944f275bb772c1d448ec7f786e3.png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https://sch-mr.mskobr.ru/users_files/Zazer8/images/fizra.png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https://shevtsova-elena.ru/wp-content/uploads/2018/06/devochka_ulybaetsja.png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http://ekaterinasmirnova.064vrspb.caduk.ru/images/0_e84fb_f8639b8f_orig.png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://liraddt.ucoz.ru/1.png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http://</a:t>
            </a: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wordpress.sch1osh.by/wp-content/uploads/2018/05/00000.png</a:t>
            </a: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92409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267496"/>
            <a:ext cx="3816424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99542"/>
            <a:ext cx="8352928" cy="424847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://i.pinimg.com/736x/53/86/7b/53867b1bfec1f7687db2823c964a57a7.jpg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://i.pinimg.com/originals/93/a2/dc/93a2dcccee485481c88c50153be91a80.png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https://fsd.multiurok.ru/html/2018/11/18/s_5bf19e3f28f85/1001972_21.jpeg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https://cstor.nn2.ru/users/users/foto/895286-2016-01-17-Irida.png.png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https://www.cocukpsikiyatrisi.com/wp-content/uploads/2019/10/cocuk_ergen_spor-1.jpg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http://pic.90sjimg.com/design/01/30/27/05/s_1024_58c272c8b1dbb.png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https://pandia.ru/text/83/539/images/img2_57.jpg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://www.freepngimg.com/thumb/sports_equipment/22775-6-sport-file.png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https://isbh.tmgrup.com.tr/sb/album/2019/12/07/1575702463918.jpg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1"/>
              </a:rPr>
              <a:t>https://img5.goodfon.ru/original/2880x1800/9/7f/ovoshchi-frukty-vitaminy-bukva.jpg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2"/>
              </a:rPr>
              <a:t>https://s1.1zoom.me/big7/117/Juice_White_background_507320.jpg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228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7496"/>
            <a:ext cx="2880320" cy="637579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142681"/>
              </p:ext>
            </p:extLst>
          </p:nvPr>
        </p:nvGraphicFramePr>
        <p:xfrm>
          <a:off x="323528" y="1059582"/>
          <a:ext cx="85689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2" y="3003798"/>
            <a:ext cx="2286141" cy="1923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0" y="2859783"/>
            <a:ext cx="1656378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267496"/>
            <a:ext cx="3816424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99542"/>
            <a:ext cx="8352928" cy="424847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://www.culture.ru/storage/images/1965de0c61e039d48e5962f88edb2a67/5455a13a109b9a4e47cc57430e95c6f8.jpg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://fhd.multiurok.ru/d/1/a/d1a0f35192e83ab21d25be62d87defe343459c7e/proiekt-dlia-sriedniei-i-starshiei-ghruppy-my-zdorovymi-rastiem_1.png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http://srckemerovo.ucoz.ru/_nw/1/97095859.png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http://detsad-kitty.ru/uploads/posts/2016-01/1452601947_8.png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http://img02.tooopen.com/images/20150829/tooopen_sy_140547971757.jpg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https://</a:t>
            </a: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marketplace.canva.com/MACNM4WrAmo/1/screen/canva-girl-roller-skating-cartoon-vector-MACNM4WrAmo.png</a:t>
            </a: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https://www.livekuban.ru/upload/medialibrary/164/55.jpg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://jitp.info/files/iStock_000008638455Medium-Custom.jpg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4992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531113"/>
              </p:ext>
            </p:extLst>
          </p:nvPr>
        </p:nvGraphicFramePr>
        <p:xfrm>
          <a:off x="251520" y="19548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62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7496"/>
            <a:ext cx="4752528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02259"/>
              </p:ext>
            </p:extLst>
          </p:nvPr>
        </p:nvGraphicFramePr>
        <p:xfrm>
          <a:off x="251520" y="915568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18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5487"/>
            <a:ext cx="4752528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89638"/>
              </p:ext>
            </p:extLst>
          </p:nvPr>
        </p:nvGraphicFramePr>
        <p:xfrm>
          <a:off x="250825" y="915990"/>
          <a:ext cx="864235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332311"/>
            <a:ext cx="1853345" cy="1524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79" y="3363840"/>
            <a:ext cx="2172088" cy="1446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233014"/>
            <a:ext cx="1707654" cy="1707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r="10097"/>
          <a:stretch/>
        </p:blipFill>
        <p:spPr>
          <a:xfrm>
            <a:off x="7380312" y="340954"/>
            <a:ext cx="1454728" cy="16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1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6"/>
            <a:ext cx="3096344" cy="565571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ДНЯ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6"/>
          <a:stretch/>
        </p:blipFill>
        <p:spPr>
          <a:xfrm>
            <a:off x="1300312" y="915568"/>
            <a:ext cx="6900129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1920359"/>
            <a:ext cx="2520281" cy="2085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13108"/>
          <a:stretch/>
        </p:blipFill>
        <p:spPr>
          <a:xfrm>
            <a:off x="6732240" y="1491632"/>
            <a:ext cx="2088232" cy="26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6"/>
            <a:ext cx="3096344" cy="565571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ВИТАМИНЫ: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0" y="987426"/>
            <a:ext cx="4754848" cy="3887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8" y="3003799"/>
            <a:ext cx="1884325" cy="1888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5488"/>
            <a:ext cx="2197628" cy="1648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3" y="2355727"/>
            <a:ext cx="1810603" cy="253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0" r="24116"/>
          <a:stretch/>
        </p:blipFill>
        <p:spPr>
          <a:xfrm>
            <a:off x="307415" y="163295"/>
            <a:ext cx="1842103" cy="23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7496"/>
            <a:ext cx="3816424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АКТИВНЫЙ ОТДЫХ: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43560"/>
            <a:ext cx="4794042" cy="4078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1440160" cy="1949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28" y="267494"/>
            <a:ext cx="1786660" cy="275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66" y="3075808"/>
            <a:ext cx="1819122" cy="1857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3067416"/>
            <a:ext cx="1656184" cy="17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7496"/>
            <a:ext cx="7344816" cy="504056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НУЖНО ДЛЯ СОХРАНЕНИЯ ЗДОРОВЬЯ?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812300"/>
              </p:ext>
            </p:extLst>
          </p:nvPr>
        </p:nvGraphicFramePr>
        <p:xfrm>
          <a:off x="250825" y="842964"/>
          <a:ext cx="8713788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47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413</Words>
  <Application>Microsoft Office PowerPoint</Application>
  <PresentationFormat>Экран (16:9)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 КАК СОХРАНИТЬ  ЗДОРОВЬЕ </vt:lpstr>
      <vt:lpstr>ЗДОРОВЬЕ </vt:lpstr>
      <vt:lpstr>Презентация PowerPoint</vt:lpstr>
      <vt:lpstr>УТРЕННЯЯ ГИМНАСТИКА: </vt:lpstr>
      <vt:lpstr>УТРЕННЯЯ ГИМНАСТИКА: </vt:lpstr>
      <vt:lpstr>РЕЖИМ ДНЯ </vt:lpstr>
      <vt:lpstr>ВИТАМИНЫ: </vt:lpstr>
      <vt:lpstr>АКТИВНЫЙ ОТДЫХ: </vt:lpstr>
      <vt:lpstr>ЧТО НУЖНО ДЛЯ СОХРАНЕНИЯ ЗДОРОВЬЯ? </vt:lpstr>
      <vt:lpstr>РАЦИОНАЛЬНОЕ ПИТАНИЕ </vt:lpstr>
      <vt:lpstr>ЗАНЯТИЯ СПОРТОМ: </vt:lpstr>
      <vt:lpstr>ДВИЖЕНИЕ – ЭТО ЖИЗНЬ: </vt:lpstr>
      <vt:lpstr>ЧИСТОТА – ЗАЛОГ ЗДОРОВЬЯ: </vt:lpstr>
      <vt:lpstr>Презентация PowerPoint</vt:lpstr>
      <vt:lpstr>НЕТ ВРЕДНЫМ ПРИВЫЧКАМ: </vt:lpstr>
      <vt:lpstr>ПОСЛОВИЦЫ И ПОГОВОРКИ О ЗДОРОВЬЕ: </vt:lpstr>
      <vt:lpstr>ИНТЕРНЕТ РЕСУРСЫ </vt:lpstr>
      <vt:lpstr>ИНТЕРНЕТ РЕСУРСЫ </vt:lpstr>
      <vt:lpstr>ИНТЕРНЕТ РЕСУРСЫ </vt:lpstr>
      <vt:lpstr>ИНТЕРНЕТ РЕСУРСЫ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Inna</cp:lastModifiedBy>
  <cp:revision>184</cp:revision>
  <dcterms:created xsi:type="dcterms:W3CDTF">2018-01-15T20:25:45Z</dcterms:created>
  <dcterms:modified xsi:type="dcterms:W3CDTF">2025-03-04T17:33:33Z</dcterms:modified>
</cp:coreProperties>
</file>