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57" r:id="rId5"/>
    <p:sldId id="262" r:id="rId6"/>
    <p:sldId id="259" r:id="rId7"/>
    <p:sldId id="258" r:id="rId8"/>
    <p:sldId id="263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галина\Desktop\23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1" y="286393"/>
            <a:ext cx="8098775" cy="54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58" y="5373216"/>
            <a:ext cx="9144000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/>
              <a:t>Традиции и обычаи народов </a:t>
            </a:r>
          </a:p>
          <a:p>
            <a:pPr algn="ctr"/>
            <a:r>
              <a:rPr lang="ru-RU" sz="3500" b="1" dirty="0" smtClean="0"/>
              <a:t>Северного Кавказа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13845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764" y="3645024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10242" name="Picture 2" descr="C:\Users\галина\Desktop\Alan-ansambl-osetinskogo-naro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7" y="75290"/>
            <a:ext cx="4977892" cy="414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9708" y="2703016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Край снежных гор и водопадов,</a:t>
            </a:r>
          </a:p>
          <a:p>
            <a:r>
              <a:rPr lang="ru-RU" sz="2400" b="1" dirty="0"/>
              <a:t>Лесов, озер, лугов и рек,</a:t>
            </a:r>
          </a:p>
          <a:p>
            <a:r>
              <a:rPr lang="ru-RU" sz="2400" b="1" dirty="0"/>
              <a:t>Бурлящих пенных их каскадов,</a:t>
            </a:r>
          </a:p>
          <a:p>
            <a:r>
              <a:rPr lang="ru-RU" sz="2400" b="1" dirty="0"/>
              <a:t>Целебных вод, крутых стремнин,</a:t>
            </a:r>
          </a:p>
          <a:p>
            <a:r>
              <a:rPr lang="ru-RU" sz="2400" b="1" dirty="0"/>
              <a:t>И </a:t>
            </a:r>
            <a:r>
              <a:rPr lang="ru-RU" sz="2400" b="1" dirty="0" err="1"/>
              <a:t>благодатнейших</a:t>
            </a:r>
            <a:r>
              <a:rPr lang="ru-RU" sz="2400" b="1" dirty="0"/>
              <a:t> </a:t>
            </a:r>
            <a:r>
              <a:rPr lang="ru-RU" sz="2400" b="1" dirty="0" smtClean="0"/>
              <a:t>долин.</a:t>
            </a:r>
            <a:endParaRPr lang="ru-RU" sz="2400" b="1" dirty="0"/>
          </a:p>
          <a:p>
            <a:r>
              <a:rPr lang="ru-RU" sz="2400" b="1" dirty="0"/>
              <a:t>Кавказа щедрая природа</a:t>
            </a:r>
          </a:p>
          <a:p>
            <a:r>
              <a:rPr lang="ru-RU" sz="2400" b="1" dirty="0"/>
              <a:t>Влекла людей из всех народов.</a:t>
            </a:r>
          </a:p>
          <a:p>
            <a:r>
              <a:rPr lang="ru-RU" sz="2400" b="1" dirty="0"/>
              <a:t>Селиться здесь был рад любой</a:t>
            </a:r>
          </a:p>
          <a:p>
            <a:r>
              <a:rPr lang="ru-RU" sz="2400" b="1" dirty="0"/>
              <a:t> И карачаевец лихой,</a:t>
            </a:r>
          </a:p>
          <a:p>
            <a:r>
              <a:rPr lang="ru-RU" sz="2400" b="1" dirty="0"/>
              <a:t>Черкес, чеченец, осетин,</a:t>
            </a:r>
          </a:p>
          <a:p>
            <a:r>
              <a:rPr lang="ru-RU" sz="2400" b="1" dirty="0"/>
              <a:t>Ингуш и гордый армянин.</a:t>
            </a:r>
          </a:p>
        </p:txBody>
      </p:sp>
    </p:spTree>
    <p:extLst>
      <p:ext uri="{BB962C8B-B14F-4D97-AF65-F5344CB8AC3E}">
        <p14:creationId xmlns:p14="http://schemas.microsoft.com/office/powerpoint/2010/main" val="8021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галина\Desktop\23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717578" cy="44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6093" y="260648"/>
            <a:ext cx="6480720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/>
              <a:t>Спасибо за внимание!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9898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2894" y="0"/>
            <a:ext cx="9144000" cy="70173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1748" y="4869160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</a:t>
            </a:r>
            <a:r>
              <a:rPr lang="ru-RU" sz="2400" b="1" dirty="0" smtClean="0"/>
              <a:t>а </a:t>
            </a:r>
            <a:r>
              <a:rPr lang="ru-RU" sz="2400" b="1" dirty="0"/>
              <a:t>Северном Кавказе проживают </a:t>
            </a:r>
            <a:r>
              <a:rPr lang="ru-RU" sz="2400" b="1" dirty="0" smtClean="0"/>
              <a:t>народы разных национальностей: русские</a:t>
            </a:r>
            <a:r>
              <a:rPr lang="ru-RU" sz="2400" b="1" dirty="0"/>
              <a:t>, украинцы, армяне, ногайцы, татары, чеченцы, ингуши, дагестанцы, корейцы и представители других народов. </a:t>
            </a:r>
          </a:p>
        </p:txBody>
      </p:sp>
      <p:pic>
        <p:nvPicPr>
          <p:cNvPr id="2051" name="Picture 3" descr="C:\Users\галина\Desktop\fee7091cc0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6984776" cy="42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764" y="116632"/>
            <a:ext cx="8820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Кавказская народная традиция сохранила семейные идеалы чувство чести и достоинства, дружбы и взаимопомощи, почитание родителей, милосердие, презрение к трусости и предательству, родственные связи до седьмого колена. Детей воспитывала не только семья, но и родня, все окружение, все общество. Любой старший брат мог сделать замечание младшему или послать его с поручением по делам, и тот принимал это как должное. </a:t>
            </a:r>
          </a:p>
        </p:txBody>
      </p:sp>
      <p:pic>
        <p:nvPicPr>
          <p:cNvPr id="9218" name="Picture 2" descr="C:\Users\галина\Desktop\circassi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89251"/>
            <a:ext cx="3471339" cy="31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галина\Desktop\qjuHVtBL1p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7" y="3405386"/>
            <a:ext cx="3086774" cy="34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3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60536" y="277778"/>
            <a:ext cx="77048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500" b="1" dirty="0"/>
              <a:t>Уважение к старшим.</a:t>
            </a:r>
          </a:p>
        </p:txBody>
      </p:sp>
      <p:pic>
        <p:nvPicPr>
          <p:cNvPr id="5122" name="Picture 2" descr="C:\Users\галина\Desktop\x_e84aae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9457"/>
            <a:ext cx="2936029" cy="27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751" y="908720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Почет и уважение к старшему, одно из жизненных правил кавказских народов. «Старшему - свое место, младшему – свое», гласит армянская пословица. «Старший сказал – закон», гласит неписаное </a:t>
            </a:r>
            <a:r>
              <a:rPr lang="ru-RU" sz="2400" b="1" dirty="0" smtClean="0"/>
              <a:t>правило. </a:t>
            </a:r>
            <a:r>
              <a:rPr lang="ru-RU" sz="2400" b="1" dirty="0"/>
              <a:t>Оказать почтение любому старшему, вставать при его появлении, уступать ему место, не вступать в разговор первым со старшим, при беседе не прерывать его речь – это основное традиционное правило у представителей кавказских народов.</a:t>
            </a:r>
          </a:p>
        </p:txBody>
      </p:sp>
      <p:pic>
        <p:nvPicPr>
          <p:cNvPr id="5123" name="Picture 3" descr="C:\Users\галина\Desktop\post199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62" y="3762375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60648"/>
            <a:ext cx="82089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/>
              <a:t>Отношение к матери.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872" y="1035606"/>
            <a:ext cx="5616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Женщина–мать у кавказцев имеет особый общественный статус. Об уважительном отношении к женщине свидетельствует обычай приветствовать ее только стоя. И в этом своем качестве она наделена совершенно особыми правами. Никто кроме женщины не может остановить поединок мужчин. Если там, где льется кровь и бряцает оружие, появляется женщина, смертельная схватка может прекратиться. Женщина может остановить кровопролитие, сняв с головы платок и бросив его между сражающимися. </a:t>
            </a:r>
          </a:p>
        </p:txBody>
      </p:sp>
      <p:pic>
        <p:nvPicPr>
          <p:cNvPr id="6146" name="Picture 2" descr="C:\Users\галина\Desktop\tumblr_no3p4lg0GW1s7jm1f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7" y="1607681"/>
            <a:ext cx="3225865" cy="44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888" y="277197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Главная традиция всех народов Кавказа - трепетное </a:t>
            </a:r>
            <a:r>
              <a:rPr lang="ru-RU" sz="2400" b="1" dirty="0"/>
              <a:t>отношение к семье, домашнему очагу.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108194"/>
            <a:ext cx="3995935" cy="48936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600" b="1" dirty="0"/>
              <a:t>Спросил я как-то мудреца,</a:t>
            </a:r>
          </a:p>
          <a:p>
            <a:r>
              <a:rPr lang="ru-RU" sz="2600" b="1" dirty="0"/>
              <a:t>Что в жизни крепче камня,</a:t>
            </a:r>
          </a:p>
          <a:p>
            <a:r>
              <a:rPr lang="ru-RU" sz="2600" b="1" dirty="0"/>
              <a:t>Сильнее ветра и дождя.</a:t>
            </a:r>
          </a:p>
          <a:p>
            <a:r>
              <a:rPr lang="ru-RU" sz="2600" b="1" dirty="0"/>
              <a:t>Ответил он – семья твоя.</a:t>
            </a:r>
          </a:p>
          <a:p>
            <a:r>
              <a:rPr lang="ru-RU" sz="2600" b="1" dirty="0"/>
              <a:t>Хранят ее любовь и верность,</a:t>
            </a:r>
          </a:p>
          <a:p>
            <a:r>
              <a:rPr lang="ru-RU" sz="2600" b="1" dirty="0"/>
              <a:t>Тепло сердец, завет отцов</a:t>
            </a:r>
          </a:p>
          <a:p>
            <a:r>
              <a:rPr lang="ru-RU" sz="2600" b="1" dirty="0"/>
              <a:t>И колыбельной песни нежность</a:t>
            </a:r>
          </a:p>
          <a:p>
            <a:r>
              <a:rPr lang="ru-RU" sz="2600" b="1" dirty="0"/>
              <a:t>И очага родного зов.</a:t>
            </a:r>
          </a:p>
        </p:txBody>
      </p:sp>
      <p:pic>
        <p:nvPicPr>
          <p:cNvPr id="3074" name="Picture 2" descr="C:\Users\галина\Desktop\YiRlQPIWy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" y="2087023"/>
            <a:ext cx="5052757" cy="32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73376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- Самое страшное горское проклятие на Кавказе– «Да погаснет огонь в очаге твоего отца!». Если кто-нибудь просил горящий уголек, то доставали несколько, а один из них возвращали обратно в очаг: «Бросили уголек обратно в очаг, чтобы огонь не погас» – примета, связанная с культом огня. Он был распространен среди всех жителей Кавказа. </a:t>
            </a:r>
            <a:r>
              <a:rPr lang="ru-RU" sz="2400" b="1" dirty="0" smtClean="0"/>
              <a:t>Вблизи очага </a:t>
            </a:r>
            <a:r>
              <a:rPr lang="ru-RU" sz="2400" b="1" dirty="0"/>
              <a:t>не могла пролиться кровь, нельзя было произносить дурных слов. Дотронуться до </a:t>
            </a:r>
            <a:r>
              <a:rPr lang="ru-RU" sz="2400" b="1" dirty="0" smtClean="0"/>
              <a:t>очага означало</a:t>
            </a:r>
            <a:r>
              <a:rPr lang="ru-RU" sz="2400" b="1" dirty="0"/>
              <a:t>, что человек ищет защиты у хозяев дома. Казаки брали остывший уголек в поход, чтобы «душа» семьи была всегда рядом. </a:t>
            </a:r>
          </a:p>
        </p:txBody>
      </p:sp>
      <p:pic>
        <p:nvPicPr>
          <p:cNvPr id="4098" name="Picture 2" descr="C:\Users\галина\Desktop\7788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59028"/>
            <a:ext cx="5897959" cy="30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8105" y="105273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«Куда </a:t>
            </a:r>
            <a:r>
              <a:rPr lang="ru-RU" sz="2400" b="1" dirty="0"/>
              <a:t>не приходит гость, туда не приходит и благодать»- говорит казачья пословица. «Гость в доме – радость», говорится в черкесской пословице. «Чем длиннее был путь гостя к твоему дому, тем этот гость дороже», - </a:t>
            </a:r>
            <a:r>
              <a:rPr lang="ru-RU" sz="2400" b="1" dirty="0" smtClean="0"/>
              <a:t>говорит чеченская </a:t>
            </a:r>
            <a:r>
              <a:rPr lang="ru-RU" sz="2400" b="1" dirty="0"/>
              <a:t>пословица. </a:t>
            </a:r>
          </a:p>
        </p:txBody>
      </p:sp>
      <p:pic>
        <p:nvPicPr>
          <p:cNvPr id="7170" name="Picture 2" descr="C:\Users\галина\Desktop\7788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60" y="3255963"/>
            <a:ext cx="7050087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32656"/>
            <a:ext cx="76328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/>
              <a:t>Кавказское гостеприимство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25386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04664"/>
            <a:ext cx="8928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До сих пор во многих кавказских семьях имеется «комната гостя», она всегда наготове – чистая, со свежей постелью. Никто ею не пользуется, даже детям запрещается играть или заниматься в этой комнате. Хозяин должен быть всегда готов накормить гостя. Одно из основных правил гостеприимства – защита жизни, чести и имущества гостя, даже если это связано с риском для жизни. И вся семья призвана встать на защиту гостя.</a:t>
            </a:r>
          </a:p>
        </p:txBody>
      </p:sp>
      <p:pic>
        <p:nvPicPr>
          <p:cNvPr id="8194" name="Picture 2" descr="C:\Users\галина\Desktop\kTIHzdAkf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20" y="3356992"/>
            <a:ext cx="4941360" cy="32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615</Words>
  <Application>Microsoft Office PowerPoint</Application>
  <PresentationFormat>Экран (4:3)</PresentationFormat>
  <Paragraphs>287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ТБ</dc:creator>
  <cp:lastModifiedBy>Alex</cp:lastModifiedBy>
  <cp:revision>9</cp:revision>
  <dcterms:created xsi:type="dcterms:W3CDTF">2015-12-15T09:15:34Z</dcterms:created>
  <dcterms:modified xsi:type="dcterms:W3CDTF">2024-01-24T18:36:55Z</dcterms:modified>
</cp:coreProperties>
</file>