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2348880"/>
            <a:ext cx="6696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ПОЛЕЗНЫЕ СОВЕТЫ 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РОДИТЕЛЯМ</a:t>
            </a:r>
          </a:p>
          <a:p>
            <a:pPr algn="ctr"/>
            <a:endParaRPr lang="ru-RU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ПО ИЗОБРАЗИТЕЛЬНОЙ ДЕЯТЕЛЬНОСТИ ДЕТЕЙ</a:t>
            </a:r>
            <a:endParaRPr lang="ru-RU" sz="24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886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МАДОУ «Детский сад № 72 </a:t>
            </a:r>
            <a:r>
              <a:rPr lang="ru-RU" sz="1400" dirty="0" err="1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общеразвивающего</a:t>
            </a:r>
            <a:r>
              <a:rPr lang="ru-RU" sz="140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вида г. Сыктывкар»</a:t>
            </a:r>
            <a:endParaRPr lang="ru-RU" sz="14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445224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Подготовила воспитатель </a:t>
            </a:r>
          </a:p>
          <a:p>
            <a:pPr algn="r"/>
            <a:r>
              <a:rPr lang="ru-RU" sz="1600" dirty="0" err="1" smtClean="0">
                <a:solidFill>
                  <a:srgbClr val="002060"/>
                </a:solidFill>
                <a:latin typeface="Bookman Old Style" pitchFamily="18" charset="0"/>
              </a:rPr>
              <a:t>Мусанова</a:t>
            </a: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 Наталья Алексеевна</a:t>
            </a:r>
            <a:endParaRPr lang="ru-RU" sz="1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34888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88640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44522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 l="1963" t="1575" r="1963" b="99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99592" y="1052736"/>
            <a:ext cx="7272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     Любая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деятельность детей, а художественная особенно,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требует соответствующей организации предметно-развивающей домашних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занятий рисованием и лепкой важно правильно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подобрать необходимый изобразительный оборудованный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уголок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творчества. </a:t>
            </a:r>
          </a:p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     В первую очередь необходимо художественный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материал: хорошую бумагу разного формата,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гуашь, кисти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, простые и цветные карандаши, восковые и пастельные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мелки, фломастеры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. Все материалы должны быть безопасными для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ребенка. </a:t>
            </a:r>
          </a:p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    Прежде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всего, потребуется бумага - из альбома для рисования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и листы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большого формата (ватман или оставшиеся после ремонта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листы обоев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). На такой бумаге ребенку удобно рисовать и карандашами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и красками,</a:t>
            </a:r>
          </a:p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она не промокает и не коробится, как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тонкая</a:t>
            </a:r>
          </a:p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бумага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или тетрадные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листы. Кроме того,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большой</a:t>
            </a:r>
          </a:p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формат позволяет ребенку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не ограничивать </a:t>
            </a: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движения руки.</a:t>
            </a:r>
            <a:endParaRPr lang="ru-RU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34888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88640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44522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 l="1963" t="1575" r="1963" b="99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99592" y="764704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      Первая краска, с которой знакомится ребенок, гуашь. Она выпускается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пластиковых баночках по 6 или 12 цветов. Это удобно,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так как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ребенок сам сможет выбрать нужный цвет. Для начала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достаточно четырех-шести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цветов, а затем можно дать ребенку весь набор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красок. Гуашь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- это кроющая, непрозрачная краска, поэтому при работе с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ней можно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накладывать один цвет на другой. Если краска густая,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можно развести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ее водой до консистенции сметаны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   </a:t>
            </a: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2852936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     Покупая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 магазине кисти, обратите внимание на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номер; чем кисточка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толще, тем больше номер. Для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рисования гуашью подойдут кисти, плоские или круглые (№18-20). Лучше выбрать специальные кисти - круглые, с длинным ворсом и толстой конусообразной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скругленной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ручкой. Не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забудьте о банке с водой для промывания кистей, льняных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тряпочках для удаления лишней влаги с них, а  </a:t>
            </a:r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также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о подставке,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которая позволит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не пачкать </a:t>
            </a:r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рисунок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и стол, если ребенок решил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отложить 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рисование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34888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88640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44522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 l="1963" t="1575" r="1963" b="99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971600" y="908720"/>
            <a:ext cx="7272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     Для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рисования ребенку можно давать и пастель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– короткие палочки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матовых цветов. В коробке обычно 24 штуки или чуть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больше. Это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удобный для рисования материал. Только обращаться с ними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надо аккуратно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- мелки ломкие, хрупкие,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требуют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осторожности в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работе. Краем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мелка можно нарисовать тонкую линию, а боковой поверхностью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- закрасить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большие плоскости листа. Цвета пастельных мелков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легко смешиваются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друг с другом прямо на бумаге. Рисунок получается ярким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и живописным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. Недостаток мелков в том, что они пачкаются,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легко облетают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. Хранят пастельные работы в папке, переложив их тонкой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    Более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практичны восковые мелки и карандаши. Мелки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– это короткие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восковые палочки, карандаши - тоньше и длиннее. Ими легко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и мягко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рисовать,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получается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широкая фактурная линия. В руке их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держат 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так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же, как обычные карандаши.</a:t>
            </a: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34888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88640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44522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 l="1963" t="1575" r="1963" b="99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71600" y="83671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О пользе 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рисования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     От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рисования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ребенок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получает лишь пользу. Особенно важна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связь рисования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с мышлением ребенка. При этом в работу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включаются зрительные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, двигательные, мускульно-осязаемые анализаторы. Кроме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того, рисование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развивает память, внимание, мелкую моторику, учит думать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и анализировать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, соизмерять и сравнивать, сочинять и воображать.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Для умственного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развития детей имеет большое значение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постепенное расширение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запаса знаний. Оно влияет на формирование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словарного запаса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и связной речи. Разнообразие форм предметов окружающего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мира, различные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величины, многообразие оттенков цветов, пространственных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обозначений лишь способствуют обогащению словаря.</a:t>
            </a: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43711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«Истоки способностей и дарования детей — </a:t>
            </a:r>
            <a:endParaRPr lang="ru-RU" sz="1600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на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кончиках их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пальцев. От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пальцев, образно </a:t>
            </a:r>
            <a:endParaRPr lang="ru-RU" sz="1600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говоря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, идут тончайшие нити — ручейки,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которые </a:t>
            </a: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питают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источник творческой мысли. </a:t>
            </a:r>
            <a:endParaRPr lang="ru-RU" sz="1600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Другими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словами, чем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больше мастерства </a:t>
            </a: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в </a:t>
            </a:r>
            <a:r>
              <a:rPr lang="ru-RU" sz="1600" b="1" dirty="0" smtClean="0">
                <a:solidFill>
                  <a:srgbClr val="00B050"/>
                </a:solidFill>
                <a:latin typeface="Bookman Old Style" pitchFamily="18" charset="0"/>
              </a:rPr>
              <a:t>детской руке, тем умнее ребенок».</a:t>
            </a:r>
            <a:endParaRPr lang="ru-RU" sz="16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 мусанова</cp:lastModifiedBy>
  <cp:revision>3</cp:revision>
  <dcterms:modified xsi:type="dcterms:W3CDTF">2025-01-26T20:50:23Z</dcterms:modified>
</cp:coreProperties>
</file>