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8" r:id="rId3"/>
    <p:sldId id="279" r:id="rId4"/>
    <p:sldId id="281" r:id="rId5"/>
    <p:sldId id="282" r:id="rId6"/>
    <p:sldId id="280" r:id="rId7"/>
    <p:sldId id="283" r:id="rId8"/>
    <p:sldId id="263" r:id="rId9"/>
    <p:sldId id="271" r:id="rId10"/>
    <p:sldId id="273" r:id="rId11"/>
    <p:sldId id="272" r:id="rId12"/>
    <p:sldId id="285" r:id="rId13"/>
    <p:sldId id="289" r:id="rId14"/>
    <p:sldId id="288" r:id="rId15"/>
    <p:sldId id="290" r:id="rId16"/>
    <p:sldId id="287" r:id="rId17"/>
    <p:sldId id="292" r:id="rId18"/>
    <p:sldId id="291" r:id="rId19"/>
    <p:sldId id="295" r:id="rId20"/>
    <p:sldId id="262" r:id="rId21"/>
    <p:sldId id="274" r:id="rId22"/>
    <p:sldId id="286" r:id="rId23"/>
    <p:sldId id="259" r:id="rId24"/>
    <p:sldId id="26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4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3573016"/>
            <a:ext cx="4283968" cy="1980220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DE26AA65-BC82-482D-AD18-DBFE526C5EB7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F192EF14-FBE2-45F0-9B0C-A73225B53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E26AA65-BC82-482D-AD18-DBFE526C5EB7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192EF14-FBE2-45F0-9B0C-A73225B53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E26AA65-BC82-482D-AD18-DBFE526C5EB7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192EF14-FBE2-45F0-9B0C-A73225B53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26AA65-BC82-482D-AD18-DBFE526C5EB7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2EF14-FBE2-45F0-9B0C-A73225B53C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6516216" cy="88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2843808" y="1700808"/>
            <a:ext cx="619268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DE26AA65-BC82-482D-AD18-DBFE526C5EB7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192EF14-FBE2-45F0-9B0C-A73225B53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E26AA65-BC82-482D-AD18-DBFE526C5EB7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F192EF14-FBE2-45F0-9B0C-A73225B53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E26AA65-BC82-482D-AD18-DBFE526C5EB7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192EF14-FBE2-45F0-9B0C-A73225B53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E26AA65-BC82-482D-AD18-DBFE526C5EB7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192EF14-FBE2-45F0-9B0C-A73225B53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E26AA65-BC82-482D-AD18-DBFE526C5EB7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192EF14-FBE2-45F0-9B0C-A73225B53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E26AA65-BC82-482D-AD18-DBFE526C5EB7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192EF14-FBE2-45F0-9B0C-A73225B53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E26AA65-BC82-482D-AD18-DBFE526C5EB7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192EF14-FBE2-45F0-9B0C-A73225B53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6516216" cy="88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3808" y="1700808"/>
            <a:ext cx="619268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DE26AA65-BC82-482D-AD18-DBFE526C5EB7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F192EF14-FBE2-45F0-9B0C-A73225B53CB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1.jpeg"/><Relationship Id="rId4" Type="http://schemas.openxmlformats.org/officeDocument/2006/relationships/image" Target="../media/image22.jpe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4.jpeg"/><Relationship Id="rId7" Type="http://schemas.openxmlformats.org/officeDocument/2006/relationships/image" Target="../media/image1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15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4.jpeg"/><Relationship Id="rId7" Type="http://schemas.openxmlformats.org/officeDocument/2006/relationships/image" Target="../media/image1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15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1.jpe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500174"/>
            <a:ext cx="7998744" cy="27146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«Сказки дедушки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Корнея»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28638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Составитель: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Манакова Лидия Юрьевна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№ 58»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 rot="1274993">
            <a:off x="2818920" y="3615704"/>
            <a:ext cx="3146069" cy="7715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21245170">
            <a:off x="36434" y="1946764"/>
            <a:ext cx="2276810" cy="241596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10 января\5cedd4b3836225c51437cdbdf9f60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9"/>
            <a:ext cx="1868378" cy="2071702"/>
          </a:xfrm>
          <a:prstGeom prst="ellipse">
            <a:avLst/>
          </a:prstGeom>
          <a:noFill/>
        </p:spPr>
      </p:pic>
      <p:pic>
        <p:nvPicPr>
          <p:cNvPr id="1027" name="Picture 3" descr="C:\Users\User\Desktop\10 января\hello_html_madb626c.jpg"/>
          <p:cNvPicPr>
            <a:picLocks noChangeAspect="1" noChangeArrowheads="1"/>
          </p:cNvPicPr>
          <p:nvPr/>
        </p:nvPicPr>
        <p:blipFill>
          <a:blip r:embed="rId3"/>
          <a:srcRect l="14706"/>
          <a:stretch>
            <a:fillRect/>
          </a:stretch>
        </p:blipFill>
        <p:spPr bwMode="auto">
          <a:xfrm flipH="1">
            <a:off x="6429388" y="4116500"/>
            <a:ext cx="1834263" cy="2741500"/>
          </a:xfrm>
          <a:prstGeom prst="ellipse">
            <a:avLst/>
          </a:prstGeom>
          <a:noFill/>
        </p:spPr>
      </p:pic>
      <p:pic>
        <p:nvPicPr>
          <p:cNvPr id="12" name="Picture 2" descr="C:\Users\User\Desktop\10 января\Putanica_-_prodolzhenie_-_Kornej_Chukovskij_9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44617">
            <a:off x="364366" y="204587"/>
            <a:ext cx="1278756" cy="1549021"/>
          </a:xfrm>
          <a:prstGeom prst="ellipse">
            <a:avLst/>
          </a:prstGeom>
          <a:noFill/>
        </p:spPr>
      </p:pic>
      <p:pic>
        <p:nvPicPr>
          <p:cNvPr id="14" name="Picture 2" descr="C:\Users\User\Desktop\10 января\moidodyr-i-malchik-griaznulia-illiustratciia.jpg"/>
          <p:cNvPicPr>
            <a:picLocks noChangeAspect="1" noChangeArrowheads="1"/>
          </p:cNvPicPr>
          <p:nvPr/>
        </p:nvPicPr>
        <p:blipFill>
          <a:blip r:embed="rId5"/>
          <a:srcRect t="49475" r="53766"/>
          <a:stretch>
            <a:fillRect/>
          </a:stretch>
        </p:blipFill>
        <p:spPr bwMode="auto">
          <a:xfrm flipH="1">
            <a:off x="6357950" y="0"/>
            <a:ext cx="1643074" cy="2074671"/>
          </a:xfrm>
          <a:prstGeom prst="ellipse">
            <a:avLst/>
          </a:prstGeom>
          <a:noFill/>
        </p:spPr>
      </p:pic>
      <p:pic>
        <p:nvPicPr>
          <p:cNvPr id="15" name="Picture 3" descr="C:\Users\User\Desktop\10 января\img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215074" y="1928802"/>
            <a:ext cx="2768341" cy="2214578"/>
          </a:xfrm>
          <a:prstGeom prst="ellipse">
            <a:avLst/>
          </a:prstGeom>
          <a:noFill/>
        </p:spPr>
      </p:pic>
      <p:pic>
        <p:nvPicPr>
          <p:cNvPr id="17" name="Picture 2" descr="C:\Users\User\Desktop\10 января\883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4500570"/>
            <a:ext cx="1643074" cy="2154003"/>
          </a:xfrm>
          <a:prstGeom prst="ellipse">
            <a:avLst/>
          </a:prstGeom>
          <a:noFill/>
        </p:spPr>
      </p:pic>
      <p:pic>
        <p:nvPicPr>
          <p:cNvPr id="5122" name="Picture 2" descr="C:\Users\User\Desktop\10 января\scale_1200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4783025"/>
            <a:ext cx="2143140" cy="1827027"/>
          </a:xfrm>
          <a:prstGeom prst="ellipse">
            <a:avLst/>
          </a:prstGeom>
          <a:noFill/>
        </p:spPr>
      </p:pic>
      <p:pic>
        <p:nvPicPr>
          <p:cNvPr id="5123" name="Picture 3" descr="C:\Users\User\Desktop\10 января\i_010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28926" y="214290"/>
            <a:ext cx="3100511" cy="2081201"/>
          </a:xfrm>
          <a:prstGeom prst="rect">
            <a:avLst/>
          </a:prstGeom>
          <a:noFill/>
        </p:spPr>
      </p:pic>
      <p:pic>
        <p:nvPicPr>
          <p:cNvPr id="18" name="Picture 3" descr="C:\Users\User\Desktop\10 января\i_010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81326" y="366690"/>
            <a:ext cx="3100511" cy="208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5463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Users\User\Desktop\10 января\i_0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5728"/>
            <a:ext cx="3100511" cy="2081201"/>
          </a:xfrm>
          <a:prstGeom prst="rect">
            <a:avLst/>
          </a:prstGeom>
          <a:noFill/>
        </p:spPr>
      </p:pic>
      <p:pic>
        <p:nvPicPr>
          <p:cNvPr id="4099" name="Picture 3" descr="C:\Users\User\Desktop\10 января\img7.jpg"/>
          <p:cNvPicPr>
            <a:picLocks noChangeAspect="1" noChangeArrowheads="1"/>
          </p:cNvPicPr>
          <p:nvPr/>
        </p:nvPicPr>
        <p:blipFill>
          <a:blip r:embed="rId3" cstate="print"/>
          <a:srcRect l="1940" t="12903" r="7742" b="6875"/>
          <a:stretch>
            <a:fillRect/>
          </a:stretch>
        </p:blipFill>
        <p:spPr bwMode="auto">
          <a:xfrm flipH="1">
            <a:off x="5926682" y="2071677"/>
            <a:ext cx="3217318" cy="2286017"/>
          </a:xfrm>
          <a:prstGeom prst="ellipse">
            <a:avLst/>
          </a:prstGeom>
          <a:noFill/>
        </p:spPr>
      </p:pic>
      <p:sp>
        <p:nvSpPr>
          <p:cNvPr id="3" name="Стрелка вправо 2"/>
          <p:cNvSpPr/>
          <p:nvPr/>
        </p:nvSpPr>
        <p:spPr>
          <a:xfrm rot="1386260">
            <a:off x="2673992" y="2258630"/>
            <a:ext cx="3531705" cy="67879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2770517">
            <a:off x="76651" y="104551"/>
            <a:ext cx="2626189" cy="243744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User\Desktop\10 января\Putanica_-_prodolzhenie_-_Kornej_Chukovskij_9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36692">
            <a:off x="181943" y="255256"/>
            <a:ext cx="2276377" cy="2151687"/>
          </a:xfrm>
          <a:prstGeom prst="ellipse">
            <a:avLst/>
          </a:prstGeom>
          <a:noFill/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8786842" y="6072206"/>
            <a:ext cx="249654" cy="23711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17" name="Picture 2" descr="C:\Users\User\Desktop\10 января\moidodyr-i-malchik-griaznulia-illiustratciia.jpg"/>
          <p:cNvPicPr>
            <a:picLocks noChangeAspect="1" noChangeArrowheads="1"/>
          </p:cNvPicPr>
          <p:nvPr/>
        </p:nvPicPr>
        <p:blipFill>
          <a:blip r:embed="rId5"/>
          <a:srcRect t="49475" r="53766"/>
          <a:stretch>
            <a:fillRect/>
          </a:stretch>
        </p:blipFill>
        <p:spPr bwMode="auto">
          <a:xfrm flipH="1">
            <a:off x="7143768" y="214290"/>
            <a:ext cx="1643074" cy="2074671"/>
          </a:xfrm>
          <a:prstGeom prst="ellipse">
            <a:avLst/>
          </a:prstGeom>
          <a:noFill/>
        </p:spPr>
      </p:pic>
      <p:pic>
        <p:nvPicPr>
          <p:cNvPr id="18" name="Picture 2" descr="C:\Users\User\Desktop\10 января\88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371989"/>
            <a:ext cx="1896330" cy="2486011"/>
          </a:xfrm>
          <a:prstGeom prst="ellipse">
            <a:avLst/>
          </a:prstGeom>
          <a:noFill/>
        </p:spPr>
      </p:pic>
      <p:pic>
        <p:nvPicPr>
          <p:cNvPr id="19" name="Picture 3" descr="C:\Users\User\Desktop\10 января\hello_html_madb626c.jpg"/>
          <p:cNvPicPr>
            <a:picLocks noChangeAspect="1" noChangeArrowheads="1"/>
          </p:cNvPicPr>
          <p:nvPr/>
        </p:nvPicPr>
        <p:blipFill>
          <a:blip r:embed="rId7"/>
          <a:srcRect l="14706"/>
          <a:stretch>
            <a:fillRect/>
          </a:stretch>
        </p:blipFill>
        <p:spPr bwMode="auto">
          <a:xfrm flipH="1">
            <a:off x="6858016" y="4322360"/>
            <a:ext cx="1571636" cy="2348976"/>
          </a:xfrm>
          <a:prstGeom prst="ellipse">
            <a:avLst/>
          </a:prstGeom>
          <a:noFill/>
        </p:spPr>
      </p:pic>
      <p:pic>
        <p:nvPicPr>
          <p:cNvPr id="20" name="Picture 2" descr="C:\Users\User\Desktop\10 января\5cedd4b3836225c51437cdbdf9f6071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1604" y="2643182"/>
            <a:ext cx="2214578" cy="2455576"/>
          </a:xfrm>
          <a:prstGeom prst="ellipse">
            <a:avLst/>
          </a:prstGeom>
          <a:noFill/>
        </p:spPr>
      </p:pic>
      <p:pic>
        <p:nvPicPr>
          <p:cNvPr id="22" name="Picture 2" descr="C:\Users\User\Desktop\10 января\scale_1200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4857760"/>
            <a:ext cx="2143140" cy="1827027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1550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Users\User\Desktop\10 января\i_0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42852"/>
            <a:ext cx="3618491" cy="2428892"/>
          </a:xfrm>
          <a:prstGeom prst="rect">
            <a:avLst/>
          </a:prstGeom>
          <a:noFill/>
        </p:spPr>
      </p:pic>
      <p:pic>
        <p:nvPicPr>
          <p:cNvPr id="4099" name="Picture 3" descr="C:\Users\User\Desktop\10 января\img7.jpg"/>
          <p:cNvPicPr>
            <a:picLocks noChangeAspect="1" noChangeArrowheads="1"/>
          </p:cNvPicPr>
          <p:nvPr/>
        </p:nvPicPr>
        <p:blipFill>
          <a:blip r:embed="rId3" cstate="print"/>
          <a:srcRect l="1940" t="12903" r="7742" b="6875"/>
          <a:stretch>
            <a:fillRect/>
          </a:stretch>
        </p:blipFill>
        <p:spPr bwMode="auto">
          <a:xfrm flipH="1">
            <a:off x="5429256" y="2071678"/>
            <a:ext cx="3217318" cy="2286017"/>
          </a:xfrm>
          <a:prstGeom prst="ellipse">
            <a:avLst/>
          </a:prstGeom>
          <a:noFill/>
        </p:spPr>
      </p:pic>
      <p:sp>
        <p:nvSpPr>
          <p:cNvPr id="3" name="Стрелка вправо 2"/>
          <p:cNvSpPr/>
          <p:nvPr/>
        </p:nvSpPr>
        <p:spPr>
          <a:xfrm rot="16048896">
            <a:off x="3590644" y="2947717"/>
            <a:ext cx="1584951" cy="67879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2770517">
            <a:off x="3523588" y="4253027"/>
            <a:ext cx="2525450" cy="242391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User\Desktop\10 января\Putanica_-_prodolzhenie_-_Kornej_Chukovskij_9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36692">
            <a:off x="335791" y="233352"/>
            <a:ext cx="1823898" cy="1723993"/>
          </a:xfrm>
          <a:prstGeom prst="ellipse">
            <a:avLst/>
          </a:prstGeom>
          <a:noFill/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8786842" y="6072206"/>
            <a:ext cx="249654" cy="23711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17" name="Picture 2" descr="C:\Users\User\Desktop\10 января\moidodyr-i-malchik-griaznulia-illiustratciia.jpg"/>
          <p:cNvPicPr>
            <a:picLocks noChangeAspect="1" noChangeArrowheads="1"/>
          </p:cNvPicPr>
          <p:nvPr/>
        </p:nvPicPr>
        <p:blipFill>
          <a:blip r:embed="rId5"/>
          <a:srcRect t="49475" r="53766"/>
          <a:stretch>
            <a:fillRect/>
          </a:stretch>
        </p:blipFill>
        <p:spPr bwMode="auto">
          <a:xfrm flipH="1">
            <a:off x="7143768" y="214290"/>
            <a:ext cx="1643074" cy="2074671"/>
          </a:xfrm>
          <a:prstGeom prst="ellipse">
            <a:avLst/>
          </a:prstGeom>
          <a:noFill/>
        </p:spPr>
      </p:pic>
      <p:pic>
        <p:nvPicPr>
          <p:cNvPr id="18" name="Picture 2" descr="C:\Users\User\Desktop\10 января\88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4404" y="4714884"/>
            <a:ext cx="1634770" cy="2143116"/>
          </a:xfrm>
          <a:prstGeom prst="ellipse">
            <a:avLst/>
          </a:prstGeom>
          <a:noFill/>
        </p:spPr>
      </p:pic>
      <p:pic>
        <p:nvPicPr>
          <p:cNvPr id="19" name="Picture 3" descr="C:\Users\User\Desktop\10 января\hello_html_madb626c.jpg"/>
          <p:cNvPicPr>
            <a:picLocks noChangeAspect="1" noChangeArrowheads="1"/>
          </p:cNvPicPr>
          <p:nvPr/>
        </p:nvPicPr>
        <p:blipFill>
          <a:blip r:embed="rId7"/>
          <a:srcRect l="14706"/>
          <a:stretch>
            <a:fillRect/>
          </a:stretch>
        </p:blipFill>
        <p:spPr bwMode="auto">
          <a:xfrm flipH="1">
            <a:off x="6858016" y="4322360"/>
            <a:ext cx="1571636" cy="2348976"/>
          </a:xfrm>
          <a:prstGeom prst="ellipse">
            <a:avLst/>
          </a:prstGeom>
          <a:noFill/>
        </p:spPr>
      </p:pic>
      <p:pic>
        <p:nvPicPr>
          <p:cNvPr id="20" name="Picture 2" descr="C:\Users\User\Desktop\10 января\5cedd4b3836225c51437cdbdf9f6071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143116"/>
            <a:ext cx="2214578" cy="2455576"/>
          </a:xfrm>
          <a:prstGeom prst="ellipse">
            <a:avLst/>
          </a:prstGeom>
          <a:noFill/>
        </p:spPr>
      </p:pic>
      <p:pic>
        <p:nvPicPr>
          <p:cNvPr id="22" name="Picture 2" descr="C:\Users\User\Desktop\10 января\scale_1200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4643446"/>
            <a:ext cx="2143140" cy="1827027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1550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User\Desktop\1029214716.jpg"/>
          <p:cNvPicPr/>
          <p:nvPr/>
        </p:nvPicPr>
        <p:blipFill>
          <a:blip r:embed="rId2"/>
          <a:srcRect l="15551" t="10448" r="14858" b="11805"/>
          <a:stretch>
            <a:fillRect/>
          </a:stretch>
        </p:blipFill>
        <p:spPr bwMode="auto">
          <a:xfrm>
            <a:off x="3214678" y="2428868"/>
            <a:ext cx="314327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10 января\557538.jpg"/>
          <p:cNvPicPr/>
          <p:nvPr/>
        </p:nvPicPr>
        <p:blipFill>
          <a:blip r:embed="rId3" cstate="print"/>
          <a:srcRect r="13158"/>
          <a:stretch>
            <a:fillRect/>
          </a:stretch>
        </p:blipFill>
        <p:spPr bwMode="auto">
          <a:xfrm>
            <a:off x="214282" y="285728"/>
            <a:ext cx="2357454" cy="17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2214554"/>
            <a:ext cx="7000924" cy="42165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Вдруг навстречу мой хороший,</a:t>
            </a:r>
            <a:b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Мой любимый Крокодил</a:t>
            </a:r>
            <a:b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с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Тотошей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Кокошей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аллее проходил…</a:t>
            </a: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3367" t="24147" r="35352" b="35398"/>
          <a:stretch/>
        </p:blipFill>
        <p:spPr>
          <a:xfrm>
            <a:off x="285720" y="3286124"/>
            <a:ext cx="1080120" cy="17281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3108" y="214290"/>
            <a:ext cx="59293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Героем каких  сказок К.И. Чуковского является Крокодил вы узнаете  отгадав строчки из произведений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tarakanishhe.jpg"/>
          <p:cNvPicPr/>
          <p:nvPr/>
        </p:nvPicPr>
        <p:blipFill>
          <a:blip r:embed="rId2"/>
          <a:srcRect l="7536" t="3686" r="10850" b="6731"/>
          <a:stretch>
            <a:fillRect/>
          </a:stretch>
        </p:blipFill>
        <p:spPr bwMode="auto">
          <a:xfrm>
            <a:off x="2143108" y="2500306"/>
            <a:ext cx="5286412" cy="383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2357430"/>
            <a:ext cx="7000924" cy="42165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Бедный Крокодил</a:t>
            </a:r>
            <a:b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Жабу проглотил.</a:t>
            </a:r>
          </a:p>
          <a:p>
            <a:pPr algn="ctr"/>
            <a:endParaRPr lang="ru-RU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3367" t="24147" r="35352" b="35398"/>
          <a:stretch/>
        </p:blipFill>
        <p:spPr>
          <a:xfrm>
            <a:off x="285720" y="3286124"/>
            <a:ext cx="1080120" cy="1728192"/>
          </a:xfrm>
          <a:prstGeom prst="rect">
            <a:avLst/>
          </a:prstGeom>
        </p:spPr>
      </p:pic>
      <p:pic>
        <p:nvPicPr>
          <p:cNvPr id="7" name="Рисунок 6" descr="C:\Users\User\Desktop\i.jpg"/>
          <p:cNvPicPr/>
          <p:nvPr/>
        </p:nvPicPr>
        <p:blipFill>
          <a:blip r:embed="rId4"/>
          <a:srcRect t="17188"/>
          <a:stretch>
            <a:fillRect/>
          </a:stretch>
        </p:blipFill>
        <p:spPr bwMode="auto">
          <a:xfrm>
            <a:off x="214282" y="142852"/>
            <a:ext cx="3857652" cy="216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User\Desktop\67366326_kniga-altey-kradenoe-solntse-1-4-klass-978-5-9930-1566-8.jpg"/>
          <p:cNvPicPr/>
          <p:nvPr/>
        </p:nvPicPr>
        <p:blipFill>
          <a:blip r:embed="rId2"/>
          <a:srcRect l="16996" t="3367" r="17584" b="3472"/>
          <a:stretch>
            <a:fillRect/>
          </a:stretch>
        </p:blipFill>
        <p:spPr bwMode="auto">
          <a:xfrm>
            <a:off x="3143240" y="2285992"/>
            <a:ext cx="3905250" cy="426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00298" y="2214554"/>
            <a:ext cx="5643602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в Большой реке</a:t>
            </a:r>
            <a:b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Крокодил</a:t>
            </a:r>
            <a:b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Лежит,</a:t>
            </a:r>
            <a:b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в зубах его не огонь горит –</a:t>
            </a:r>
            <a:b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Солнце красное…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3367" t="24147" r="35352" b="35398"/>
          <a:stretch/>
        </p:blipFill>
        <p:spPr>
          <a:xfrm>
            <a:off x="285720" y="3286124"/>
            <a:ext cx="1080120" cy="1728192"/>
          </a:xfrm>
          <a:prstGeom prst="rect">
            <a:avLst/>
          </a:prstGeom>
        </p:spPr>
      </p:pic>
      <p:pic>
        <p:nvPicPr>
          <p:cNvPr id="6" name="Рисунок 5" descr="C:\Users\User\Desktop\10 января\Untitled-5.jpg"/>
          <p:cNvPicPr/>
          <p:nvPr/>
        </p:nvPicPr>
        <p:blipFill>
          <a:blip r:embed="rId4"/>
          <a:srcRect t="39437" r="4167" b="4225"/>
          <a:stretch>
            <a:fillRect/>
          </a:stretch>
        </p:blipFill>
        <p:spPr bwMode="auto">
          <a:xfrm>
            <a:off x="142844" y="142852"/>
            <a:ext cx="350046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User\Desktop\maxresdefault.jpg"/>
          <p:cNvPicPr/>
          <p:nvPr/>
        </p:nvPicPr>
        <p:blipFill>
          <a:blip r:embed="rId2"/>
          <a:srcRect l="12346" t="285" r="12934"/>
          <a:stretch>
            <a:fillRect/>
          </a:stretch>
        </p:blipFill>
        <p:spPr bwMode="auto">
          <a:xfrm>
            <a:off x="2571736" y="2500306"/>
            <a:ext cx="478634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10 января\i_020.png"/>
          <p:cNvPicPr/>
          <p:nvPr/>
        </p:nvPicPr>
        <p:blipFill>
          <a:blip r:embed="rId3"/>
          <a:srcRect t="14677" r="1587" b="14873"/>
          <a:stretch>
            <a:fillRect/>
          </a:stretch>
        </p:blipFill>
        <p:spPr bwMode="auto">
          <a:xfrm flipH="1">
            <a:off x="5214942" y="214290"/>
            <a:ext cx="378621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85918" y="2428868"/>
            <a:ext cx="6572296" cy="42165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Долго, долго крокодил</a:t>
            </a:r>
            <a:b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Море синее тушил</a:t>
            </a:r>
            <a:b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Пирогами, и блинами,</a:t>
            </a:r>
            <a:b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сушеными грибами.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3367" t="24147" r="35352" b="35398"/>
          <a:stretch/>
        </p:blipFill>
        <p:spPr>
          <a:xfrm>
            <a:off x="285720" y="3286124"/>
            <a:ext cx="1080120" cy="172819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731356144-krokodil-9785978109658-1200x630.jpg"/>
          <p:cNvPicPr/>
          <p:nvPr/>
        </p:nvPicPr>
        <p:blipFill>
          <a:blip r:embed="rId2"/>
          <a:srcRect l="31893" r="32527" b="15902"/>
          <a:stretch>
            <a:fillRect/>
          </a:stretch>
        </p:blipFill>
        <p:spPr bwMode="auto">
          <a:xfrm>
            <a:off x="3571868" y="1214422"/>
            <a:ext cx="4786346" cy="504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10 января\5575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8"/>
            <a:ext cx="30718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86116" y="1071546"/>
            <a:ext cx="5286412" cy="53860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 да был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Крокодил.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по улицам ходил…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за ним-то народ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поет и орет: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“Вот урод так урод!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за нос, что за рот!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откуда такое чудовище?” 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3367" t="24147" r="35352" b="35398"/>
          <a:stretch/>
        </p:blipFill>
        <p:spPr>
          <a:xfrm>
            <a:off x="285720" y="3286124"/>
            <a:ext cx="1080120" cy="172819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97792-1200x800.jpg"/>
          <p:cNvPicPr>
            <a:picLocks noChangeAspect="1" noChangeArrowheads="1"/>
          </p:cNvPicPr>
          <p:nvPr/>
        </p:nvPicPr>
        <p:blipFill>
          <a:blip r:embed="rId2"/>
          <a:srcRect l="27500" r="26249"/>
          <a:stretch>
            <a:fillRect/>
          </a:stretch>
        </p:blipFill>
        <p:spPr bwMode="auto">
          <a:xfrm>
            <a:off x="4000496" y="785794"/>
            <a:ext cx="4357718" cy="5268626"/>
          </a:xfrm>
          <a:prstGeom prst="rect">
            <a:avLst/>
          </a:prstGeom>
          <a:noFill/>
        </p:spPr>
      </p:pic>
      <p:pic>
        <p:nvPicPr>
          <p:cNvPr id="6" name="Picture 6" descr="C:\Users\User\Desktop\10 января\img6.jpg"/>
          <p:cNvPicPr>
            <a:picLocks noChangeAspect="1" noChangeArrowheads="1"/>
          </p:cNvPicPr>
          <p:nvPr/>
        </p:nvPicPr>
        <p:blipFill>
          <a:blip r:embed="rId3" cstate="print"/>
          <a:srcRect r="59574" b="46099"/>
          <a:stretch>
            <a:fillRect/>
          </a:stretch>
        </p:blipFill>
        <p:spPr bwMode="auto">
          <a:xfrm>
            <a:off x="357158" y="428604"/>
            <a:ext cx="207170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00364" y="500042"/>
            <a:ext cx="5715040" cy="5940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…И со слезами просил:</a:t>
            </a:r>
            <a:b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Мой милый, хороший,</a:t>
            </a:r>
            <a:b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Пришли мне калоши,</a:t>
            </a:r>
            <a:b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мне, и жене и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Тотоше</a:t>
            </a:r>
            <a:endParaRPr lang="ru-RU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3367" t="24147" r="35352" b="35398"/>
          <a:stretch/>
        </p:blipFill>
        <p:spPr>
          <a:xfrm>
            <a:off x="285720" y="3286124"/>
            <a:ext cx="1080120" cy="172819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357166"/>
            <a:ext cx="4230802" cy="250032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Логическая игра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не является героем сказок К.И. Чуковского»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89" name="Picture 1" descr="C:\Users\User\Desktop\10 января\i (3).jpg"/>
          <p:cNvPicPr>
            <a:picLocks noChangeAspect="1" noChangeArrowheads="1"/>
          </p:cNvPicPr>
          <p:nvPr/>
        </p:nvPicPr>
        <p:blipFill>
          <a:blip r:embed="rId2"/>
          <a:srcRect l="20140" r="21897"/>
          <a:stretch>
            <a:fillRect/>
          </a:stretch>
        </p:blipFill>
        <p:spPr bwMode="auto">
          <a:xfrm>
            <a:off x="285720" y="285728"/>
            <a:ext cx="2357454" cy="3048000"/>
          </a:xfrm>
          <a:prstGeom prst="ellipse">
            <a:avLst/>
          </a:prstGeom>
          <a:noFill/>
        </p:spPr>
      </p:pic>
      <p:pic>
        <p:nvPicPr>
          <p:cNvPr id="11" name="Рисунок 10" descr="C:\Users\User\Desktop\10 января\thumb_l_2346pw.jpg"/>
          <p:cNvPicPr/>
          <p:nvPr/>
        </p:nvPicPr>
        <p:blipFill>
          <a:blip r:embed="rId3" cstate="print"/>
          <a:srcRect r="46857"/>
          <a:stretch>
            <a:fillRect/>
          </a:stretch>
        </p:blipFill>
        <p:spPr bwMode="auto">
          <a:xfrm flipH="1">
            <a:off x="6500826" y="571480"/>
            <a:ext cx="2500330" cy="285752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10 января\1620822744_24-phonoteka_org-p-fon-skazki-chukovskogo-28.jpg"/>
          <p:cNvPicPr/>
          <p:nvPr/>
        </p:nvPicPr>
        <p:blipFill>
          <a:blip r:embed="rId4"/>
          <a:srcRect l="50000" b="24969"/>
          <a:stretch>
            <a:fillRect/>
          </a:stretch>
        </p:blipFill>
        <p:spPr bwMode="auto">
          <a:xfrm>
            <a:off x="3286116" y="2571744"/>
            <a:ext cx="3000396" cy="326499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10 января\img30.jpg"/>
          <p:cNvPicPr/>
          <p:nvPr/>
        </p:nvPicPr>
        <p:blipFill>
          <a:blip r:embed="rId5"/>
          <a:srcRect l="13889" t="4630" r="16667" b="2315"/>
          <a:stretch>
            <a:fillRect/>
          </a:stretch>
        </p:blipFill>
        <p:spPr bwMode="auto">
          <a:xfrm>
            <a:off x="214282" y="3500438"/>
            <a:ext cx="3000396" cy="320040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ser\Desktop\10 января\telefon-chukovskii-medved.jpg"/>
          <p:cNvPicPr>
            <a:picLocks noChangeAspect="1" noChangeArrowheads="1"/>
          </p:cNvPicPr>
          <p:nvPr/>
        </p:nvPicPr>
        <p:blipFill>
          <a:blip r:embed="rId6" cstate="print"/>
          <a:srcRect l="4899" t="27697" r="13251"/>
          <a:stretch>
            <a:fillRect/>
          </a:stretch>
        </p:blipFill>
        <p:spPr bwMode="auto">
          <a:xfrm flipH="1">
            <a:off x="5929322" y="3714752"/>
            <a:ext cx="3000364" cy="2776544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User\Desktop\10 января\scale_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01447"/>
            <a:ext cx="4429156" cy="415639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1285860"/>
            <a:ext cx="5857916" cy="489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Старушка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грязнуля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избушке жила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мыла кастрюли, пол не мела.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посудой когда-то была она в  соре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3367" t="24147" r="35352" b="35398"/>
          <a:stretch/>
        </p:blipFill>
        <p:spPr>
          <a:xfrm>
            <a:off x="285720" y="3286124"/>
            <a:ext cx="1080120" cy="17281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214291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Отгадай загадку и назови сказку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357167"/>
            <a:ext cx="4230802" cy="178594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Логическая игра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лишний и почему?»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10 января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71744"/>
            <a:ext cx="2214578" cy="2214578"/>
          </a:xfrm>
          <a:prstGeom prst="ellipse">
            <a:avLst/>
          </a:prstGeom>
          <a:noFill/>
        </p:spPr>
      </p:pic>
      <p:pic>
        <p:nvPicPr>
          <p:cNvPr id="2051" name="Picture 3" descr="C:\Users\User\Desktop\10 января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2428892" cy="2284916"/>
          </a:xfrm>
          <a:prstGeom prst="ellipse">
            <a:avLst/>
          </a:prstGeom>
          <a:noFill/>
        </p:spPr>
      </p:pic>
      <p:pic>
        <p:nvPicPr>
          <p:cNvPr id="2052" name="Picture 4" descr="C:\Users\User\Desktop\10 января\img1.jpg"/>
          <p:cNvPicPr>
            <a:picLocks noChangeAspect="1" noChangeArrowheads="1"/>
          </p:cNvPicPr>
          <p:nvPr/>
        </p:nvPicPr>
        <p:blipFill>
          <a:blip r:embed="rId4"/>
          <a:srcRect l="15816" r="13775"/>
          <a:stretch>
            <a:fillRect/>
          </a:stretch>
        </p:blipFill>
        <p:spPr bwMode="auto">
          <a:xfrm>
            <a:off x="6286480" y="214290"/>
            <a:ext cx="2857520" cy="3043859"/>
          </a:xfrm>
          <a:prstGeom prst="ellipse">
            <a:avLst/>
          </a:prstGeom>
          <a:noFill/>
        </p:spPr>
      </p:pic>
      <p:pic>
        <p:nvPicPr>
          <p:cNvPr id="2053" name="Picture 5" descr="C:\Users\User\Desktop\10 января\0d7df34f3f1c061cd6545875c3392d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528655"/>
            <a:ext cx="2786082" cy="2329345"/>
          </a:xfrm>
          <a:prstGeom prst="ellipse">
            <a:avLst/>
          </a:prstGeom>
          <a:noFill/>
        </p:spPr>
      </p:pic>
      <p:pic>
        <p:nvPicPr>
          <p:cNvPr id="12" name="Рисунок 11" descr="C:\Users\User\Desktop\10 января\maxresdefault.jpg"/>
          <p:cNvPicPr/>
          <p:nvPr/>
        </p:nvPicPr>
        <p:blipFill>
          <a:blip r:embed="rId6"/>
          <a:srcRect l="9028" t="6790" r="48611"/>
          <a:stretch>
            <a:fillRect/>
          </a:stretch>
        </p:blipFill>
        <p:spPr bwMode="auto">
          <a:xfrm flipH="1">
            <a:off x="6357950" y="2928934"/>
            <a:ext cx="2643174" cy="26432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10 января\maxresdefault.jpg"/>
          <p:cNvPicPr/>
          <p:nvPr/>
        </p:nvPicPr>
        <p:blipFill>
          <a:blip r:embed="rId6"/>
          <a:srcRect l="53111" t="16667" r="12153" b="13580"/>
          <a:stretch>
            <a:fillRect/>
          </a:stretch>
        </p:blipFill>
        <p:spPr bwMode="auto">
          <a:xfrm flipH="1">
            <a:off x="3428992" y="2000240"/>
            <a:ext cx="2214578" cy="229077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User\Desktop\10 января\1610598253_00020_002.jpg"/>
          <p:cNvPicPr>
            <a:picLocks noChangeAspect="1" noChangeArrowheads="1"/>
          </p:cNvPicPr>
          <p:nvPr/>
        </p:nvPicPr>
        <p:blipFill>
          <a:blip r:embed="rId7"/>
          <a:srcRect t="7813" r="27419"/>
          <a:stretch>
            <a:fillRect/>
          </a:stretch>
        </p:blipFill>
        <p:spPr bwMode="auto">
          <a:xfrm flipH="1">
            <a:off x="4071934" y="4670855"/>
            <a:ext cx="2643206" cy="2187145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ds05.infourok.ru/uploads/ex/0f1a/001690d1-12470b53/hello_html_39e3435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User\Desktop\10 января\kradenoe-solntce-chukovskii-dva-barana-768x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428736"/>
            <a:ext cx="2341563" cy="2600325"/>
          </a:xfrm>
          <a:prstGeom prst="roundRect">
            <a:avLst/>
          </a:prstGeom>
          <a:noFill/>
        </p:spPr>
      </p:pic>
      <p:pic>
        <p:nvPicPr>
          <p:cNvPr id="4101" name="Picture 5" descr="C:\Users\User\Desktop\10 января\kradenoe-solntce-chukovskii-raki-pucheglazye-768x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43702" y="214290"/>
            <a:ext cx="2286016" cy="2965450"/>
          </a:xfrm>
          <a:prstGeom prst="roundRect">
            <a:avLst/>
          </a:prstGeom>
          <a:noFill/>
        </p:spPr>
      </p:pic>
      <p:pic>
        <p:nvPicPr>
          <p:cNvPr id="4102" name="Picture 6" descr="C:\Users\User\Desktop\10 января\703cabc601859bd0df4e89f920d3fd1b.jpg"/>
          <p:cNvPicPr>
            <a:picLocks noChangeAspect="1" noChangeArrowheads="1"/>
          </p:cNvPicPr>
          <p:nvPr/>
        </p:nvPicPr>
        <p:blipFill>
          <a:blip r:embed="rId4"/>
          <a:srcRect l="3842" t="2828" r="6767" b="63478"/>
          <a:stretch>
            <a:fillRect/>
          </a:stretch>
        </p:blipFill>
        <p:spPr bwMode="auto">
          <a:xfrm>
            <a:off x="2000232" y="4000504"/>
            <a:ext cx="4794283" cy="2370800"/>
          </a:xfrm>
          <a:prstGeom prst="roundRect">
            <a:avLst/>
          </a:prstGeom>
          <a:noFill/>
        </p:spPr>
      </p:pic>
      <p:pic>
        <p:nvPicPr>
          <p:cNvPr id="4098" name="Picture 2" descr="C:\Users\User\Desktop\10 января\kradenoe-solntce-chukovskii-medved-768x969.jpg"/>
          <p:cNvPicPr>
            <a:picLocks noChangeAspect="1" noChangeArrowheads="1"/>
          </p:cNvPicPr>
          <p:nvPr/>
        </p:nvPicPr>
        <p:blipFill>
          <a:blip r:embed="rId5" cstate="print"/>
          <a:srcRect r="-9831"/>
          <a:stretch>
            <a:fillRect/>
          </a:stretch>
        </p:blipFill>
        <p:spPr bwMode="auto">
          <a:xfrm flipH="1">
            <a:off x="6643702" y="3429000"/>
            <a:ext cx="2357454" cy="2952750"/>
          </a:xfrm>
          <a:prstGeom prst="ellipse">
            <a:avLst/>
          </a:prstGeom>
          <a:noFill/>
        </p:spPr>
      </p:pic>
      <p:pic>
        <p:nvPicPr>
          <p:cNvPr id="4100" name="Picture 4" descr="C:\Users\User\Desktop\10 января\kradenoe-solntce-chukovskii-768x9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643314"/>
            <a:ext cx="2341563" cy="2862263"/>
          </a:xfrm>
          <a:prstGeom prst="ellipse">
            <a:avLst/>
          </a:prstGeom>
          <a:noFill/>
        </p:spPr>
      </p:pic>
      <p:pic>
        <p:nvPicPr>
          <p:cNvPr id="4103" name="Picture 7" descr="C:\Users\User\Desktop\10 января\kradenoe-solntce-chukovskii-zveri-raduiutsia-767x1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85728"/>
            <a:ext cx="2338387" cy="3121025"/>
          </a:xfrm>
          <a:prstGeom prst="round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286000" y="357166"/>
            <a:ext cx="4429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Логическая игра</a:t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лишний и почему?»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s://coollib.net/i/5/118305/img_6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s://coollib.net/i/5/118305/img_6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3" name="Picture 5" descr="C:\Users\User\Desktop\10 января\img_6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9" y="1500174"/>
            <a:ext cx="3708391" cy="5072098"/>
          </a:xfrm>
          <a:prstGeom prst="round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14285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Назови и расскажи стихотворение</a:t>
            </a:r>
            <a:endParaRPr lang="ru-RU" sz="3600" b="1" dirty="0"/>
          </a:p>
        </p:txBody>
      </p:sp>
      <p:pic>
        <p:nvPicPr>
          <p:cNvPr id="7" name="Picture 2" descr="C:\Users\User\Desktop\10 января\21899-649c0-54314099-m750x740-ufcfe2.jpg"/>
          <p:cNvPicPr>
            <a:picLocks noChangeAspect="1" noChangeArrowheads="1"/>
          </p:cNvPicPr>
          <p:nvPr/>
        </p:nvPicPr>
        <p:blipFill>
          <a:blip r:embed="rId3"/>
          <a:srcRect l="15517" t="28543"/>
          <a:stretch>
            <a:fillRect/>
          </a:stretch>
        </p:blipFill>
        <p:spPr bwMode="auto">
          <a:xfrm>
            <a:off x="142844" y="3929066"/>
            <a:ext cx="4576331" cy="271464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 descr="C:\Users\User\Desktop\10 января\Две хорошенькие свинки.jpg"/>
          <p:cNvPicPr>
            <a:picLocks noChangeAspect="1" noChangeArrowheads="1"/>
          </p:cNvPicPr>
          <p:nvPr/>
        </p:nvPicPr>
        <p:blipFill>
          <a:blip r:embed="rId4"/>
          <a:srcRect t="9621" b="12727"/>
          <a:stretch>
            <a:fillRect/>
          </a:stretch>
        </p:blipFill>
        <p:spPr bwMode="auto">
          <a:xfrm>
            <a:off x="571472" y="928670"/>
            <a:ext cx="3571900" cy="289153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0"/>
            <a:ext cx="4643469" cy="14176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Назови и расскажи                                стихотворение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AutoShape 4" descr="https://pbs.twimg.com/media/DWLAqB2XcAcgEvg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1" name="AutoShape 7" descr="https://itemimg.com/i/183833054.0.208x2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C:\Users\User\Desktop\10 января\barab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3786214" cy="228407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5" name="Picture 11" descr="C:\Users\User\Desktop\10 января\tales-chukovsky-angliskie-narodnye-pesenki.jpg"/>
          <p:cNvPicPr>
            <a:picLocks noChangeAspect="1" noChangeArrowheads="1"/>
          </p:cNvPicPr>
          <p:nvPr/>
        </p:nvPicPr>
        <p:blipFill>
          <a:blip r:embed="rId3"/>
          <a:srcRect l="6335"/>
          <a:stretch>
            <a:fillRect/>
          </a:stretch>
        </p:blipFill>
        <p:spPr bwMode="auto">
          <a:xfrm>
            <a:off x="3863127" y="3500438"/>
            <a:ext cx="5280873" cy="3214686"/>
          </a:xfrm>
          <a:prstGeom prst="roundRect">
            <a:avLst/>
          </a:prstGeom>
          <a:noFill/>
        </p:spPr>
      </p:pic>
      <p:sp>
        <p:nvSpPr>
          <p:cNvPr id="6157" name="AutoShape 13" descr="https://coollib.net/i/5/118305/img_6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9" name="AutoShape 15" descr="https://coollib.net/i/5/118305/img_6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Picture 5" descr="C:\Users\User\Desktop\10 января\img3.jpg"/>
          <p:cNvPicPr>
            <a:picLocks noChangeAspect="1" noChangeArrowheads="1"/>
          </p:cNvPicPr>
          <p:nvPr/>
        </p:nvPicPr>
        <p:blipFill>
          <a:blip r:embed="rId4"/>
          <a:srcRect l="20312" t="22916" r="18750" b="11458"/>
          <a:stretch>
            <a:fillRect/>
          </a:stretch>
        </p:blipFill>
        <p:spPr bwMode="auto">
          <a:xfrm>
            <a:off x="285720" y="3786190"/>
            <a:ext cx="3364390" cy="271739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C:\Users\User\Desktop\10 января\183833054.0.208x208.jpg"/>
          <p:cNvPicPr>
            <a:picLocks noChangeAspect="1" noChangeArrowheads="1"/>
          </p:cNvPicPr>
          <p:nvPr/>
        </p:nvPicPr>
        <p:blipFill>
          <a:blip r:embed="rId5"/>
          <a:srcRect l="12139" t="8196" r="10336" b="15574"/>
          <a:stretch>
            <a:fillRect/>
          </a:stretch>
        </p:blipFill>
        <p:spPr bwMode="auto">
          <a:xfrm>
            <a:off x="5072066" y="1428736"/>
            <a:ext cx="3214710" cy="231758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857364"/>
            <a:ext cx="7816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Сборник  сказок и  стихов К.И. Чуковского</a:t>
            </a:r>
          </a:p>
          <a:p>
            <a:endParaRPr lang="ru-RU" sz="2400" dirty="0" smtClean="0"/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476672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2927218"/>
            <a:ext cx="792961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3327327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 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0 января\1621683473_6-phonoteka_org-p-aibolit-fon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785794"/>
            <a:ext cx="4214842" cy="46138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785794"/>
            <a:ext cx="6000792" cy="45957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Больных зверей он исцелил.</a:t>
            </a:r>
          </a:p>
          <a:p>
            <a:pPr lvl="0"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Бармалея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победил.</a:t>
            </a:r>
          </a:p>
          <a:p>
            <a:pPr lvl="0"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3367" t="24147" r="35352" b="35398"/>
          <a:stretch/>
        </p:blipFill>
        <p:spPr>
          <a:xfrm>
            <a:off x="285720" y="3286124"/>
            <a:ext cx="1080120" cy="172819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User\Desktop\10 января\hello_html_m231046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71546"/>
            <a:ext cx="5429255" cy="44291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1071546"/>
            <a:ext cx="5929354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Этот сказочный герой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Кривоногий и хромой.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по всюду знаменит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на всех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грязнуль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сердит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3367" t="24147" r="35352" b="35398"/>
          <a:stretch/>
        </p:blipFill>
        <p:spPr>
          <a:xfrm>
            <a:off x="285720" y="3286124"/>
            <a:ext cx="1080120" cy="172819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gorbushin.art/assets/images/resources/66/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14422"/>
            <a:ext cx="492922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43042" y="1142984"/>
            <a:ext cx="6572296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Сначала слон мне позвонил,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ним голодный крокодил.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Потом,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зайчатки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мартышки-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Кому перчатки, кому книжки.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вновь, и вновь трезвонит он,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Неугомонный….</a:t>
            </a:r>
          </a:p>
          <a:p>
            <a:pPr algn="ctr"/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3367" t="24147" r="35352" b="35398"/>
          <a:stretch/>
        </p:blipFill>
        <p:spPr>
          <a:xfrm>
            <a:off x="285720" y="3286124"/>
            <a:ext cx="1080120" cy="172819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User\Desktop\10 января\AA16B282-4B66-496A-97EE-ACBDF0446215.jpeg"/>
          <p:cNvPicPr>
            <a:picLocks noChangeAspect="1" noChangeArrowheads="1"/>
          </p:cNvPicPr>
          <p:nvPr/>
        </p:nvPicPr>
        <p:blipFill>
          <a:blip r:embed="rId2"/>
          <a:srcRect l="17391" r="10870"/>
          <a:stretch>
            <a:fillRect/>
          </a:stretch>
        </p:blipFill>
        <p:spPr bwMode="auto">
          <a:xfrm>
            <a:off x="2000232" y="1428736"/>
            <a:ext cx="4958159" cy="37862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1428736"/>
            <a:ext cx="5857916" cy="39087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Боялись усатого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Все, хоть убей!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справился с ним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Удалой воробей</a:t>
            </a:r>
            <a:r>
              <a:rPr lang="ru-RU" sz="2400" dirty="0" smtClean="0"/>
              <a:t>!</a:t>
            </a: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3367" t="24147" r="35352" b="35398"/>
          <a:stretch/>
        </p:blipFill>
        <p:spPr>
          <a:xfrm>
            <a:off x="285720" y="3286124"/>
            <a:ext cx="1080120" cy="172819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0 января\bp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28736"/>
            <a:ext cx="3929090" cy="47309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1285860"/>
            <a:ext cx="6357982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Прогулялась я по полю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купила самовар,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потом на мне женился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Храбрый маленький комар.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3367" t="24147" r="35352" b="35398"/>
          <a:stretch/>
        </p:blipFill>
        <p:spPr>
          <a:xfrm>
            <a:off x="285720" y="3286124"/>
            <a:ext cx="1080120" cy="172819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57166"/>
            <a:ext cx="3887108" cy="12144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Логическая игра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«Найди пару»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10 января\moidodyr-i-malchik-griaznulia-illiustratciia.jpg"/>
          <p:cNvPicPr>
            <a:picLocks noChangeAspect="1" noChangeArrowheads="1"/>
          </p:cNvPicPr>
          <p:nvPr/>
        </p:nvPicPr>
        <p:blipFill>
          <a:blip r:embed="rId2"/>
          <a:srcRect t="49475" r="53766"/>
          <a:stretch>
            <a:fillRect/>
          </a:stretch>
        </p:blipFill>
        <p:spPr bwMode="auto">
          <a:xfrm flipH="1">
            <a:off x="7072330" y="571480"/>
            <a:ext cx="1643074" cy="2074671"/>
          </a:xfrm>
          <a:prstGeom prst="ellipse">
            <a:avLst/>
          </a:prstGeom>
          <a:noFill/>
        </p:spPr>
      </p:pic>
      <p:pic>
        <p:nvPicPr>
          <p:cNvPr id="15" name="Picture 3" descr="C:\Users\User\Desktop\10 января\hello_html_madb626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4706"/>
          <a:stretch>
            <a:fillRect/>
          </a:stretch>
        </p:blipFill>
        <p:spPr bwMode="auto">
          <a:xfrm flipH="1">
            <a:off x="6500825" y="4572008"/>
            <a:ext cx="1708859" cy="2003492"/>
          </a:xfrm>
          <a:prstGeom prst="ellipse">
            <a:avLst/>
          </a:prstGeom>
          <a:noFill/>
        </p:spPr>
      </p:pic>
      <p:pic>
        <p:nvPicPr>
          <p:cNvPr id="17" name="Picture 2" descr="C:\Users\User\Desktop\10 января\5cedd4b3836225c51437cdbdf9f607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928802"/>
            <a:ext cx="2286016" cy="2632680"/>
          </a:xfrm>
          <a:prstGeom prst="ellipse">
            <a:avLst/>
          </a:prstGeom>
          <a:noFill/>
        </p:spPr>
      </p:pic>
      <p:pic>
        <p:nvPicPr>
          <p:cNvPr id="18" name="Picture 2" descr="C:\Users\User\Desktop\10 января\88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371989"/>
            <a:ext cx="1896330" cy="2486011"/>
          </a:xfrm>
          <a:prstGeom prst="ellipse">
            <a:avLst/>
          </a:prstGeom>
          <a:noFill/>
        </p:spPr>
      </p:pic>
      <p:pic>
        <p:nvPicPr>
          <p:cNvPr id="19" name="Picture 2" descr="C:\Users\User\Desktop\10 января\Putanica_-_prodolzhenie_-_Kornej_Chukovskij_9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664922">
            <a:off x="142844" y="142852"/>
            <a:ext cx="1785950" cy="2163411"/>
          </a:xfrm>
          <a:prstGeom prst="ellipse">
            <a:avLst/>
          </a:prstGeom>
          <a:noFill/>
        </p:spPr>
      </p:pic>
      <p:pic>
        <p:nvPicPr>
          <p:cNvPr id="20" name="Picture 3" descr="C:\Users\User\Desktop\10 января\img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786446" y="2643182"/>
            <a:ext cx="2768341" cy="2214578"/>
          </a:xfrm>
          <a:prstGeom prst="ellipse">
            <a:avLst/>
          </a:prstGeom>
          <a:noFill/>
        </p:spPr>
      </p:pic>
      <p:pic>
        <p:nvPicPr>
          <p:cNvPr id="2051" name="Picture 3" descr="C:\Users\User\Desktop\10 января\scale_1200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4500570"/>
            <a:ext cx="2185990" cy="1863556"/>
          </a:xfrm>
          <a:prstGeom prst="ellipse">
            <a:avLst/>
          </a:prstGeom>
          <a:noFill/>
        </p:spPr>
      </p:pic>
      <p:pic>
        <p:nvPicPr>
          <p:cNvPr id="21" name="Picture 3" descr="C:\Users\User\Desktop\10 января\i_010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1714488"/>
            <a:ext cx="2967159" cy="19916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10 января\scale_1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572008"/>
            <a:ext cx="2514592" cy="2143690"/>
          </a:xfrm>
          <a:prstGeom prst="ellipse">
            <a:avLst/>
          </a:prstGeom>
          <a:noFill/>
        </p:spPr>
      </p:pic>
      <p:pic>
        <p:nvPicPr>
          <p:cNvPr id="18" name="Picture 3" descr="C:\Users\User\Desktop\10 января\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72198" y="2786058"/>
            <a:ext cx="2768341" cy="2214578"/>
          </a:xfrm>
          <a:prstGeom prst="ellipse">
            <a:avLst/>
          </a:prstGeom>
          <a:noFill/>
        </p:spPr>
      </p:pic>
      <p:sp>
        <p:nvSpPr>
          <p:cNvPr id="3" name="Стрелка вправо 2"/>
          <p:cNvSpPr/>
          <p:nvPr/>
        </p:nvSpPr>
        <p:spPr>
          <a:xfrm rot="19350601">
            <a:off x="3085311" y="3242894"/>
            <a:ext cx="3035361" cy="37020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0" y="3857628"/>
            <a:ext cx="2999224" cy="285749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Desktop\10 января\88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169" y="4071942"/>
            <a:ext cx="1907253" cy="2500330"/>
          </a:xfrm>
          <a:prstGeom prst="ellipse">
            <a:avLst/>
          </a:prstGeom>
          <a:noFill/>
        </p:spPr>
      </p:pic>
      <p:pic>
        <p:nvPicPr>
          <p:cNvPr id="14" name="Picture 2" descr="C:\Users\User\Desktop\10 января\moidodyr-i-malchik-griaznulia-illiustratciia.jpg"/>
          <p:cNvPicPr>
            <a:picLocks noChangeAspect="1" noChangeArrowheads="1"/>
          </p:cNvPicPr>
          <p:nvPr/>
        </p:nvPicPr>
        <p:blipFill>
          <a:blip r:embed="rId5"/>
          <a:srcRect t="49475" r="53766"/>
          <a:stretch>
            <a:fillRect/>
          </a:stretch>
        </p:blipFill>
        <p:spPr bwMode="auto">
          <a:xfrm flipH="1">
            <a:off x="6572264" y="500042"/>
            <a:ext cx="1643074" cy="2074671"/>
          </a:xfrm>
          <a:prstGeom prst="ellipse">
            <a:avLst/>
          </a:prstGeom>
          <a:noFill/>
        </p:spPr>
      </p:pic>
      <p:pic>
        <p:nvPicPr>
          <p:cNvPr id="15" name="Picture 2" descr="C:\Users\User\Desktop\10 января\Putanica_-_prodolzhenie_-_Kornej_Chukovskij_9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664922">
            <a:off x="200756" y="46924"/>
            <a:ext cx="1477088" cy="1789271"/>
          </a:xfrm>
          <a:prstGeom prst="ellipse">
            <a:avLst/>
          </a:prstGeom>
          <a:noFill/>
        </p:spPr>
      </p:pic>
      <p:pic>
        <p:nvPicPr>
          <p:cNvPr id="19" name="Picture 2" descr="C:\Users\User\Desktop\10 января\5cedd4b3836225c51437cdbdf9f607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1714488"/>
            <a:ext cx="1789766" cy="2061176"/>
          </a:xfrm>
          <a:prstGeom prst="ellipse">
            <a:avLst/>
          </a:prstGeom>
          <a:noFill/>
        </p:spPr>
      </p:pic>
      <p:pic>
        <p:nvPicPr>
          <p:cNvPr id="20" name="Picture 3" descr="C:\Users\User\Desktop\10 января\hello_html_madb626c.jpg"/>
          <p:cNvPicPr>
            <a:picLocks noChangeAspect="1" noChangeArrowheads="1"/>
          </p:cNvPicPr>
          <p:nvPr/>
        </p:nvPicPr>
        <p:blipFill>
          <a:blip r:embed="rId8"/>
          <a:srcRect l="14706"/>
          <a:stretch>
            <a:fillRect/>
          </a:stretch>
        </p:blipFill>
        <p:spPr bwMode="auto">
          <a:xfrm flipH="1">
            <a:off x="6858016" y="4714860"/>
            <a:ext cx="1433917" cy="2143140"/>
          </a:xfrm>
          <a:prstGeom prst="ellipse">
            <a:avLst/>
          </a:prstGeom>
          <a:noFill/>
        </p:spPr>
      </p:pic>
      <p:pic>
        <p:nvPicPr>
          <p:cNvPr id="21" name="Picture 3" descr="C:\Users\User\Desktop\10 января\i_010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0364" y="214290"/>
            <a:ext cx="3100511" cy="208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31714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2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1601</TotalTime>
  <Words>177</Words>
  <Application>Microsoft Office PowerPoint</Application>
  <PresentationFormat>Экран (4:3)</PresentationFormat>
  <Paragraphs>65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Тема2</vt:lpstr>
      <vt:lpstr>Интерактивная игра «Сказки дедушки Корнея»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Логическая игра «Найди пару»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Логическая игра «Кто не является героем сказок К.И. Чуковского» </vt:lpstr>
      <vt:lpstr>Логическая игра «Кто лишний и почему?» </vt:lpstr>
      <vt:lpstr>Презентация PowerPoint</vt:lpstr>
      <vt:lpstr>Презентация PowerPoint</vt:lpstr>
      <vt:lpstr>Назови и расскажи                                стихотворение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барто</dc:title>
  <dc:creator>Пользователь</dc:creator>
  <cp:lastModifiedBy>Пользователь</cp:lastModifiedBy>
  <cp:revision>181</cp:revision>
  <dcterms:created xsi:type="dcterms:W3CDTF">2021-02-09T09:01:09Z</dcterms:created>
  <dcterms:modified xsi:type="dcterms:W3CDTF">2025-03-26T16:26:46Z</dcterms:modified>
</cp:coreProperties>
</file>