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sldIdLst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>
      <p:cViewPr>
        <p:scale>
          <a:sx n="77" d="100"/>
          <a:sy n="77" d="100"/>
        </p:scale>
        <p:origin x="-1164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77FE0E-BCCF-4728-B116-408EA204CF10}" type="datetimeFigureOut">
              <a:rPr lang="ru-RU" smtClean="0">
                <a:solidFill>
                  <a:srgbClr val="EBDDC3"/>
                </a:solidFill>
              </a:rPr>
              <a:pPr/>
              <a:t>25.03.2025</a:t>
            </a:fld>
            <a:endParaRPr lang="ru-RU">
              <a:solidFill>
                <a:srgbClr val="EBDDC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BF6882-B4B7-4D7E-8219-53553A27983D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3158196"/>
          </a:xfrm>
        </p:spPr>
        <p:txBody>
          <a:bodyPr/>
          <a:lstStyle/>
          <a:p>
            <a:pPr algn="r"/>
            <a:r>
              <a:rPr lang="ru-RU" sz="1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/>
            <a:r>
              <a:rPr lang="ru-RU" sz="1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учитель-логопед</a:t>
            </a:r>
          </a:p>
          <a:p>
            <a:pPr algn="r"/>
            <a:r>
              <a:rPr lang="ru-RU" sz="1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МБДОУ №21 «Белоснежка»</a:t>
            </a:r>
            <a:endParaRPr lang="ru-RU" sz="18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Новосадова</a:t>
            </a:r>
            <a:r>
              <a:rPr lang="ru-RU" sz="1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О.А.</a:t>
            </a:r>
          </a:p>
          <a:p>
            <a:pPr algn="r"/>
            <a:endParaRPr lang="ru-RU" sz="1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Берёзовский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ГО</a:t>
            </a:r>
            <a:endPara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>
              <a:solidFill>
                <a:srgbClr val="7030A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908720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Интерактивная игра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 живёт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звук?»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7" b="99167" l="8833" r="90000">
                        <a14:foregroundMark x1="24500" y1="8667" x2="38833" y2="15000"/>
                        <a14:foregroundMark x1="15500" y1="51167" x2="27167" y2="59500"/>
                        <a14:foregroundMark x1="79333" y1="34667" x2="79667" y2="48833"/>
                        <a14:foregroundMark x1="74167" y1="54667" x2="72333" y2="54000"/>
                        <a14:foregroundMark x1="30000" y1="68167" x2="31500" y2="63833"/>
                        <a14:foregroundMark x1="35167" y1="28000" x2="36667" y2="23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95985"/>
            <a:ext cx="338437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20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4356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Определи место звука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[p] 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словах-названиях картинок (начало, середина или конец слова). </a:t>
            </a:r>
            <a:b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Проверь себя: нажми на схему  и посмотри какая клеточка стала синей. </a:t>
            </a:r>
            <a:b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Сравни свой ответ с вариантом на экране.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ds02.infourok.ru/uploads/ex/0ac3/00011c32-d846170b/3/hello_html_6a36f9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767714"/>
            <a:ext cx="5399902" cy="238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4944"/>
            <a:ext cx="4743450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566" y="4797610"/>
            <a:ext cx="11890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08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fs02.vseosvita.ua/02000lpm-9afe/00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2809875" cy="40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ds03.infourok.ru/uploads/ex/0049/0001d508-98d0c9ac/img52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2015" b="78715" l="13516" r="915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56405"/>
            <a:ext cx="4740728" cy="355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000" y="2132856"/>
            <a:ext cx="1152128" cy="8814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5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i.ytimg.com/vi/wZgsLyVBHKQ/hqdefaul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8" b="4469"/>
          <a:stretch/>
        </p:blipFill>
        <p:spPr bwMode="auto">
          <a:xfrm>
            <a:off x="2051720" y="235974"/>
            <a:ext cx="4572000" cy="3141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74869"/>
            <a:ext cx="4743450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647" y="4437112"/>
            <a:ext cx="11890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06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cdn1.vectorstock.com/i/1000x1000/54/30/traffic-light-vector-185543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38"/>
          <a:stretch/>
        </p:blipFill>
        <p:spPr bwMode="auto">
          <a:xfrm>
            <a:off x="683568" y="764704"/>
            <a:ext cx="2520280" cy="3630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20688"/>
            <a:ext cx="4743450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02024"/>
            <a:ext cx="11890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81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.pinimg.com/474x/86/15/88/861588ab666a9933a0b4ef1515611b1b--belles-images-transporta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3672408" cy="446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24744"/>
            <a:ext cx="4743450" cy="356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072" y="2967017"/>
            <a:ext cx="11890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28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prikolnye-kartinki.ru/img/picture/Jan/08/f2d967a06c501de56d4f77d20e04e1ea/mini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17442"/>
            <a:ext cx="5040560" cy="33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08920"/>
            <a:ext cx="4743450" cy="356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476" y="4581128"/>
            <a:ext cx="11890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641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igra_gde_zvuk</Template>
  <TotalTime>9</TotalTime>
  <Words>33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Воздушный поток</vt:lpstr>
      <vt:lpstr>1_Воздушный поток</vt:lpstr>
      <vt:lpstr>Интерактивная игра  «Где живёт звук?»</vt:lpstr>
      <vt:lpstr>Определи место звука [p] в словах-названиях картинок (начало, середина или конец слова).   Проверь себя: нажми на схему  и посмотри какая клеточка стала синей.   Сравни свой ответ с вариантом на экране.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игра  «Где живёт звук?»</dc:title>
  <dc:creator>Nadya</dc:creator>
  <cp:lastModifiedBy>Nadya</cp:lastModifiedBy>
  <cp:revision>1</cp:revision>
  <dcterms:created xsi:type="dcterms:W3CDTF">2025-03-25T13:14:55Z</dcterms:created>
  <dcterms:modified xsi:type="dcterms:W3CDTF">2025-03-25T13:24:35Z</dcterms:modified>
</cp:coreProperties>
</file>