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77" r:id="rId7"/>
    <p:sldId id="274" r:id="rId8"/>
    <p:sldId id="272" r:id="rId9"/>
    <p:sldId id="273" r:id="rId10"/>
    <p:sldId id="27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754B-0D07-4322-8498-DF0FF3D63E6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2561-6392-4917-A127-65128EC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 № 29»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harushin.jpg"/>
          <p:cNvPicPr>
            <a:picLocks noChangeAspect="1"/>
          </p:cNvPicPr>
          <p:nvPr/>
        </p:nvPicPr>
        <p:blipFill>
          <a:blip r:embed="rId2" cstate="print"/>
          <a:srcRect b="7642"/>
          <a:stretch>
            <a:fillRect/>
          </a:stretch>
        </p:blipFill>
        <p:spPr>
          <a:xfrm>
            <a:off x="395536" y="1412776"/>
            <a:ext cx="316835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779912" y="1412776"/>
            <a:ext cx="49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4400" b="1" dirty="0" smtClean="0">
                <a:latin typeface="Comic Sans MS" pitchFamily="66" charset="0"/>
                <a:cs typeface="Times New Roman" pitchFamily="18" charset="0"/>
              </a:rPr>
              <a:t>«Воробей»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 рассказу Е. 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«Воробей»)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5811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Фефилова Светлана 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.Глазов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76672"/>
            <a:ext cx="7560840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самое высокое препятствие пришлось перелететь воробушку перед тем, как улететь от Никиты?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984" y="2276872"/>
            <a:ext cx="4032448" cy="33123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забор перелетел. И через дерево перелетел. И через дом перелетел. И совсем от Никиты улетел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005064"/>
            <a:ext cx="2592288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1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1" y="496517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7567E-6 L 4.72222E-6 -0.30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ta\Desktop\otlichnaja-rabo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168352" cy="43791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игра предназначена для закрепления содержания рассказа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«Воробей».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Возрастная группа: дети 4-5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Игра может быть проведена как часть занятия по речевому развитию (закрепление пройденного материала).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92895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знания детей о рассказе Е.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«Воробей»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умение детей отвечать на вопросы полным ответом (фразами из произведения)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 детей, логическое мышление.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любовь и сочувствие  к животным и птицам, попавшим в трудную ситуацию.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6328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Инструкция к проведению 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Игра включает в себя 7 вопросов по содержанию рассказа Е. 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«Воробей».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 нажатии на «знак перехода»         , который находится в правом нижнем углу экрана, происходит автоматический переход на слайд с вопросом.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слайде отображается формулировка вопроса и изображение конверта.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 нажатии на «крышку» (верхний треугольник)  конверта появляются картинка-ответ и текстовый фрагмент (ответ на заданный вопрос).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последнего вопроса происходит автоматический переход на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заключительный слайд.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08104" y="2708920"/>
            <a:ext cx="504056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04664"/>
            <a:ext cx="7560840" cy="15121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птицу нашел во время прогулки Никита? Опишите птенца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2276872"/>
            <a:ext cx="4536504" cy="3384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Маленький, нахохленный такой, прямо как шарик катится. Хвостик коротенький, клюв желтый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933056"/>
            <a:ext cx="2160240" cy="208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1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1" y="496517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12673E-6 L -2.77778E-6 -0.309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836712"/>
            <a:ext cx="7560840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произошло после того, как Никита поймал воробушка?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2564904"/>
            <a:ext cx="3744416" cy="2160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 этот воробушек жить дома у Никиты  в клетке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4005064"/>
            <a:ext cx="2016224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0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1" y="496517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12673E-6 L -2.77778E-6 -0.309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548680"/>
            <a:ext cx="7560840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Никита кормил своего питомца?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2276872"/>
            <a:ext cx="4176464" cy="2304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 кормил его мухами, червяками и булкой с молоком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933056"/>
            <a:ext cx="2448272" cy="208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0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1" y="496517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7567E-6 L 4.72222E-6 -0.314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836712"/>
            <a:ext cx="7560840" cy="9361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Никита учил воробья летать?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2204864"/>
            <a:ext cx="4248472" cy="31683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Достал из клетки, посадил на пол и стал учить.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-Ты крыльями вот так маши,- сказал Никита и показал руками, как надо летать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005064"/>
            <a:ext cx="1800200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1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0" y="4941168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0508 L -0.01979 -0.309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04664"/>
            <a:ext cx="7560840" cy="15121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препятствия смог перелететь воробушек на второй день обучения, а на какое наткнулся?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2060848"/>
            <a:ext cx="4176464" cy="3744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он через карандаш перелетел. Вот через красный пожарный  автомобиль перелетел. А как стал через неживую кошку-игрушку перелетать, наткнулся на неё и упал.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4005064"/>
            <a:ext cx="2016224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1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1" y="496517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12673E-6 L -2.77778E-6 -0.29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9053"/>
            <a:ext cx="3528391" cy="2112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1" y="2852936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548680"/>
            <a:ext cx="7560840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препятствия преодолел птенец через два дня в саду, а обо что стукнулся?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984" y="2276872"/>
            <a:ext cx="4464496" cy="3384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кирпич перелетел, через пенёк. И стал уже через забор перелетать, да об него стукнулся и повалился.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005064"/>
            <a:ext cx="3312368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11561" y="388505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37541" y="4083074"/>
            <a:ext cx="2112233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2201736" y="4083073"/>
            <a:ext cx="2112235" cy="1764196"/>
          </a:xfrm>
          <a:prstGeom prst="triangle">
            <a:avLst>
              <a:gd name="adj" fmla="val 50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1561" y="4965171"/>
            <a:ext cx="3528391" cy="1056117"/>
          </a:xfrm>
          <a:prstGeom prst="triangle">
            <a:avLst>
              <a:gd name="adj" fmla="val 50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524328" y="5805264"/>
            <a:ext cx="978408" cy="77266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461E-6 L -2.77778E-7 -0.29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427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sweta</dc:creator>
  <cp:lastModifiedBy>sweta</cp:lastModifiedBy>
  <cp:revision>40</cp:revision>
  <dcterms:created xsi:type="dcterms:W3CDTF">2017-11-19T11:43:38Z</dcterms:created>
  <dcterms:modified xsi:type="dcterms:W3CDTF">2025-03-31T16:55:18Z</dcterms:modified>
</cp:coreProperties>
</file>