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6404" autoAdjust="0"/>
  </p:normalViewPr>
  <p:slideViewPr>
    <p:cSldViewPr>
      <p:cViewPr varScale="1">
        <p:scale>
          <a:sx n="109" d="100"/>
          <a:sy n="109" d="100"/>
        </p:scale>
        <p:origin x="118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7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2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6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4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openxmlformats.org/officeDocument/2006/relationships/image" Target="../media/image4.jpg"/><Relationship Id="rId15" Type="http://schemas.microsoft.com/office/2007/relationships/hdphoto" Target="../media/hdphoto9.wdp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microsoft.com/office/2007/relationships/hdphoto" Target="../media/hdphoto6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4.jp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0794"/>
            <a:ext cx="7560840" cy="24482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«Интерактивная игра по экологическому воспитанию для подготовительной к школе группы»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 ГОСУДАРСТВЕННОЕ БЮДЖЕТНОЕ ПРОФЕССИОНАЛЬНОЕ УЧРЕЖДЕНИЕ СВЕРДЛОВСКОЙ ОБЛАСТИ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«НИЖНЕТАГИЛЬСКИЙ ПЕДАГОГИЧЕСКИЙ КОЛЛЕДЖ №1»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4725144"/>
            <a:ext cx="44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34 группы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44.02.01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Дарья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Жукова О.В.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8" y="-963488"/>
            <a:ext cx="9161018" cy="7821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8922" y="-20794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всех лесных жителей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871" y="580566"/>
            <a:ext cx="1097375" cy="1633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7" y="2382980"/>
            <a:ext cx="6377772" cy="4251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" b="990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1" y="4265000"/>
            <a:ext cx="1453645" cy="1814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29" l="1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59" y="813032"/>
            <a:ext cx="1688074" cy="1262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881" l="435" r="99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34" y="477646"/>
            <a:ext cx="1298880" cy="1766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7018" y="414185"/>
            <a:ext cx="2163387" cy="1519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6312" y="239999"/>
            <a:ext cx="1959771" cy="1521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8" b="99259" l="278" r="99444">
                        <a14:foregroundMark x1="26296" y1="61407" x2="20741" y2="80593"/>
                        <a14:foregroundMark x1="56944" y1="66889" x2="58519" y2="82296"/>
                        <a14:foregroundMark x1="62870" y1="65259" x2="64167" y2="82889"/>
                        <a14:foregroundMark x1="32037" y1="76074" x2="33333" y2="82741"/>
                        <a14:foregroundMark x1="63241" y1="40222" x2="59259" y2="36074"/>
                        <a14:backgroundMark x1="37407" y1="45926" x2="23889" y2="0"/>
                        <a14:backgroundMark x1="11944" y1="55481" x2="11944" y2="86667"/>
                        <a14:backgroundMark x1="37222" y1="84370" x2="95000" y2="82148"/>
                        <a14:backgroundMark x1="46852" y1="65926" x2="45741" y2="81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69" y="36382"/>
            <a:ext cx="2104171" cy="2630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0963" y="2382980"/>
            <a:ext cx="1573402" cy="17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3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4 0.03959 L -0.00954 0.28959 E" pathEditMode="fixed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829 L 0.00191 -0.01829 C -2.77778E-7 -0.0132 -0.0033 -0.00857 -0.00399 -0.00301 C -0.00417 -0.00046 -0.00451 0.00208 -0.00486 0.00463 C -0.00625 0.01435 -0.00573 0.00532 -0.00677 0.01875 C -0.00746 0.02824 -0.00868 0.04699 -0.00868 0.04699 C -0.00903 0.05856 -0.0092 0.07014 -0.00972 0.08171 C -0.00989 0.08542 -0.01042 0.08935 -0.01059 0.09329 C -0.01094 0.09745 -0.01128 0.10162 -0.01163 0.10602 C -0.01198 0.11505 -0.01215 0.12407 -0.0125 0.13287 C -0.01267 0.13588 -0.01337 0.13889 -0.01354 0.1419 C -0.01406 0.14907 -0.01423 0.15648 -0.01441 0.16366 C -0.01423 0.17685 -0.01441 0.19028 -0.01354 0.20347 C -0.01337 0.20625 -0.01059 0.20995 -0.00972 0.2125 C -0.00885 0.21458 -0.00868 0.2169 -0.00781 0.21875 C -0.00642 0.22176 -0.00399 0.22338 -0.00191 0.22523 C -0.00017 0.23287 -0.00243 0.22593 0.00191 0.23171 C 0.00261 0.23287 0.00295 0.23449 0.00382 0.23542 C 0.00452 0.23657 0.00573 0.23727 0.0066 0.23819 C 0.0092 0.23981 0.01146 0.24236 0.01441 0.24329 C 0.02049 0.24491 0.01754 0.24398 0.02309 0.24583 C 0.02396 0.24653 0.02483 0.24768 0.02587 0.24838 C 0.02708 0.24907 0.02847 0.2493 0.02969 0.24954 C 0.0408 0.25278 0.02899 0.24907 0.03837 0.25231 C 0.04809 0.25185 0.05764 0.25255 0.06719 0.25093 C 0.06823 0.25069 0.06771 0.24838 0.06823 0.24699 C 0.06875 0.2456 0.06945 0.24444 0.07014 0.24329 C 0.07049 0.2419 0.07083 0.24074 0.07101 0.23935 C 0.0717 0.23588 0.07309 0.22917 0.07309 0.22917 C 0.07205 0.19583 0.07205 0.20764 0.07205 0.19329 " pathEditMode="fixed" ptsTypes="AAAAAAAAAA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4606 L -0.00573 -0.04606 C -0.00539 -0.02176 -0.00469 0.00255 -0.00469 0.02686 C -0.00469 0.05047 -0.00486 0.07385 -0.00573 0.09746 C -0.00591 0.10255 -0.00764 0.11273 -0.00764 0.11273 C -0.00799 0.12153 -0.00886 0.13912 -0.00955 0.14861 C -0.00973 0.15116 -0.01025 0.15371 -0.01059 0.15625 C -0.01077 0.18496 -0.01094 0.21366 -0.01146 0.24213 C -0.01146 0.24445 -0.01337 0.24838 -0.01441 0.25 C -0.01875 0.25648 -0.01893 0.25741 -0.02396 0.26019 C -0.02726 0.26204 -0.02865 0.26158 -0.03264 0.26273 C -0.03386 0.26297 -0.03507 0.26366 -0.03646 0.26412 C -0.03924 0.26366 -0.04254 0.26459 -0.04497 0.26273 C -0.05035 0.25903 -0.04879 0.2507 -0.04879 0.24468 " pathEditMode="fixed" ptsTypes="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9745 L -0.00521 -0.09745 C -0.01476 -0.06412 -0.00399 -0.09954 -0.01007 -0.08356 C -0.01094 -0.08148 -0.01129 -0.07916 -0.01198 -0.07708 C -0.0132 -0.0743 -0.01476 -0.07199 -0.0158 -0.06944 C -0.01788 -0.06435 -0.01979 -0.05903 -0.0217 -0.05393 L -0.02448 -0.04629 C -0.02552 -0.04375 -0.02639 -0.0412 -0.02743 -0.03866 C -0.04635 0.00579 -0.02708 -0.04074 -0.03889 -0.00903 C -0.04167 -0.00185 -0.04531 0.00509 -0.04757 0.01273 C -0.05434 0.03496 -0.04826 0.01644 -0.05625 0.03704 C -0.05955 0.0456 -0.06215 0.0544 -0.0658 0.06273 C -0.06788 0.0669 -0.06979 0.07107 -0.0717 0.07546 C -0.07344 0.07963 -0.07465 0.08403 -0.07639 0.0882 C -0.07813 0.09236 -0.08073 0.0956 -0.08229 0.09977 C -0.09358 0.13009 -0.08056 0.10486 -0.09288 0.12662 C -0.0941 0.13218 -0.09497 0.13796 -0.0967 0.14329 C -0.09809 0.14792 -0.10104 0.15162 -0.10243 0.15625 C -0.10556 0.16621 -0.10712 0.17685 -0.11007 0.18704 C -0.1125 0.19491 -0.12639 0.23866 -0.12847 0.24977 C -0.13403 0.27963 -0.12847 0.25255 -0.1342 0.27546 C -0.13524 0.27963 -0.13576 0.28403 -0.13698 0.2882 C -0.1382 0.2919 -0.14063 0.29468 -0.14184 0.29838 C -0.14358 0.30347 -0.14392 0.30903 -0.14566 0.31389 L -0.15052 0.32662 C -0.15122 0.32847 -0.15156 0.33009 -0.15243 0.33171 L -0.15434 0.33565 C -0.1566 0.34468 -0.15365 0.33357 -0.15729 0.34468 C -0.15764 0.34584 -0.15781 0.34722 -0.15816 0.34838 C -0.15868 0.34977 -0.15955 0.35093 -0.16007 0.35232 C -0.16094 0.3544 -0.16129 0.35648 -0.16198 0.3588 C -0.16267 0.36042 -0.16337 0.36204 -0.16406 0.36389 C -0.16424 0.36597 -0.16458 0.36806 -0.16493 0.37014 C -0.1658 0.37546 -0.16701 0.38079 -0.16875 0.38565 C -0.16945 0.3875 -0.17066 0.38912 -0.1717 0.39074 C -0.17344 0.39352 -0.17743 0.39838 -0.17743 0.39838 C -0.17969 0.40741 -0.17656 0.39746 -0.18125 0.40486 C -0.18247 0.40671 -0.18316 0.40903 -0.1842 0.41134 C -0.18472 0.4125 -0.18542 0.41389 -0.18611 0.41505 C -0.18646 0.41644 -0.18663 0.41783 -0.18698 0.41898 C -0.1882 0.42153 -0.1901 0.42361 -0.19097 0.42662 C -0.19323 0.43611 -0.19184 0.43195 -0.19479 0.43935 C -0.19601 0.4544 -0.19566 0.44699 -0.19566 0.46134 " pathEditMode="fixed" ptsTypes="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11365 L -0.01129 -0.11365 C -0.01806 -0.1081 -0.02014 -0.10717 -0.02587 -0.09976 C -0.03073 -0.09305 -0.03212 -0.08819 -0.03646 -0.08032 C -0.03855 -0.07638 -0.04098 -0.07291 -0.04306 -0.06898 C -0.05 -0.05532 -0.05643 -0.04143 -0.06337 -0.02777 C -0.06667 -0.02106 -0.07049 -0.01435 -0.07396 -0.0074 C -0.07848 0.00186 -0.08282 0.01158 -0.08733 0.02084 C -0.0908 0.02778 -0.0948 0.03426 -0.09792 0.04144 C -0.10139 0.04954 -0.10486 0.05764 -0.10851 0.06575 C -0.11841 0.08727 -0.12848 0.10626 -0.14219 0.12477 C -0.14757 0.13195 -0.1533 0.13889 -0.15851 0.14653 C -0.16302 0.15301 -0.16598 0.16112 -0.17101 0.16713 C -0.19289 0.19237 -0.21077 0.20834 -0.23438 0.22732 C -0.23959 0.23126 -0.24445 0.23565 -0.24983 0.23889 C -0.26337 0.247 -0.27639 0.25857 -0.29115 0.26181 L -0.31424 0.26713 C -0.32674 0.26621 -0.33941 0.26644 -0.35174 0.26436 C -0.35556 0.26389 -0.35903 0.26158 -0.36233 0.25926 C -0.36667 0.25649 -0.37483 0.24908 -0.37483 0.24908 C -0.37639 0.24954 -0.37813 0.24954 -0.37969 0.25047 C -0.38073 0.25093 -0.3816 0.25209 -0.38247 0.25301 C -0.3842 0.25417 -0.38577 0.25533 -0.38733 0.25672 C -0.40712 0.27431 -0.38594 0.25626 -0.41233 0.2838 C -0.41528 0.28658 -0.41823 0.28936 -0.42101 0.2926 C -0.42344 0.29538 -0.42535 0.29908 -0.42778 0.30163 C -0.43004 0.30417 -0.43316 0.30556 -0.43542 0.30811 C -0.43733 0.31019 -0.43837 0.31343 -0.44028 0.31575 C -0.44254 0.31876 -0.44549 0.32084 -0.44792 0.32338 C -0.45295 0.32894 -0.44844 0.32616 -0.45365 0.32848 C -0.45677 0.33149 -0.45539 0.33102 -0.45747 0.33102 " pathEditMode="fixed" ptsTypes="AAAAAAAAAAAAAAAAAAAAAAAAAAAAA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24" y="-985045"/>
            <a:ext cx="9161018" cy="7821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1" y="9881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всех насекомых на цветок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" b="100000" l="109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81" y="1664824"/>
            <a:ext cx="3744416" cy="3707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3668"/>
            <a:ext cx="1296143" cy="1394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1" b="100000" l="0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77" y="787765"/>
            <a:ext cx="1728192" cy="1151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7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268473"/>
            <a:ext cx="1488908" cy="1427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030" l="318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6931"/>
            <a:ext cx="1740233" cy="1278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2" y="5085184"/>
            <a:ext cx="1642795" cy="1427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6" b="100000" l="6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41" y="1222829"/>
            <a:ext cx="1803126" cy="1628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612" l="9735" r="97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10" y="4678808"/>
            <a:ext cx="1857027" cy="14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5162 L -0.03594 0.05185 L -0.04566 0.06042 C -0.04653 0.06135 -0.04844 0.06297 -0.04844 0.0632 C -0.05052 0.06644 -0.05208 0.07037 -0.05434 0.07338 C -0.05747 0.07755 -0.05903 0.0794 -0.06198 0.08496 C -0.06302 0.08681 -0.06372 0.08935 -0.06493 0.09121 C -0.06563 0.0926 -0.06684 0.09375 -0.06771 0.09514 C -0.07101 0.10023 -0.07118 0.10209 -0.07448 0.10787 C -0.07552 0.10972 -0.07639 0.11135 -0.07743 0.11297 C -0.07795 0.11435 -0.07865 0.11574 -0.07934 0.1169 C -0.08125 0.12037 -0.08507 0.12709 -0.08507 0.12732 C -0.0875 0.13982 -0.08403 0.12431 -0.08889 0.1375 C -0.08976 0.13982 -0.0901 0.1426 -0.0908 0.14514 C -0.09167 0.14769 -0.09271 0.15023 -0.09375 0.15278 C -0.09462 0.1551 -0.09549 0.15718 -0.09653 0.15926 C -0.0974 0.16088 -0.09879 0.1625 -0.09948 0.16435 C -0.10069 0.1676 -0.10139 0.1713 -0.10243 0.17454 C -0.10295 0.17639 -0.10382 0.17801 -0.10434 0.17963 C -0.10573 0.18472 -0.10625 0.19028 -0.10816 0.19514 C -0.11181 0.20486 -0.10833 0.19514 -0.11198 0.20787 C -0.11319 0.21227 -0.11458 0.21644 -0.1158 0.22084 L -0.11771 0.22709 L -0.11962 0.23357 C -0.12083 0.24074 -0.12031 0.23959 -0.12257 0.2463 C -0.12413 0.25116 -0.12465 0.25093 -0.12535 0.25533 C -0.1283 0.27107 -0.12379 0.25023 -0.12743 0.27199 C -0.12778 0.27477 -0.12882 0.27709 -0.12934 0.27963 C -0.13056 0.28611 -0.12986 0.2831 -0.13125 0.28866 C -0.1316 0.30232 -0.1316 0.31597 -0.13212 0.32963 C -0.13229 0.33241 -0.13316 0.33472 -0.13316 0.3375 C -0.13333 0.35232 -0.13316 0.36736 -0.13316 0.38241 " pathEditMode="fixed" rAng="0" ptsTypes="AAAAAAAAAAAAAAAAAAAAAAAAAAAAA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0.03542 L -0.05868 -0.03519 L -0.0684 -0.03287 C -0.06962 -0.03241 -0.07083 -0.03149 -0.07222 -0.03149 C -0.10035 -0.03149 -0.12864 -0.03241 -0.15677 -0.03287 C -0.16059 -0.03334 -0.16458 -0.03357 -0.1684 -0.03426 C -0.16962 -0.0345 -0.17083 -0.03519 -0.17222 -0.03542 C -0.17656 -0.03658 -0.18351 -0.0375 -0.1875 -0.03797 C -0.19809 -0.04167 -0.18472 -0.0375 -0.20781 -0.04075 C -0.21163 -0.04121 -0.21545 -0.04237 -0.21927 -0.04329 C -0.22118 -0.04375 -0.22309 -0.04422 -0.225 -0.04445 L -0.23663 -0.04584 C -0.23785 -0.04676 -0.23906 -0.04792 -0.24045 -0.04838 C -0.24236 -0.04908 -0.24427 -0.04908 -0.24618 -0.04977 C -0.25052 -0.05116 -0.25087 -0.05162 -0.25382 -0.05348 " pathEditMode="relative" rAng="0" ptsTypes="AAAAA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03958 L -0.01788 -0.03935 C -0.0151 -0.03889 -0.01233 -0.03727 -0.00937 -0.03704 C 0.02049 -0.03611 0.00764 -0.03704 0.0224 -0.03958 C 0.03021 -0.04097 0.03281 -0.04074 0.04063 -0.04352 C 0.0434 -0.04444 0.04566 -0.04653 0.04844 -0.04745 C 0.05434 -0.04954 0.06059 -0.05046 0.06667 -0.05255 L 0.07431 -0.05509 C 0.07726 -0.05602 0.08004 -0.05671 0.08299 -0.05764 C 0.08906 -0.05972 0.09514 -0.06181 0.10122 -0.06412 C 0.10452 -0.06528 0.10781 -0.06597 0.11094 -0.06782 C 0.11372 -0.06968 0.11649 -0.07176 0.11945 -0.07292 C 0.12292 -0.07431 0.12656 -0.07477 0.13004 -0.07569 C 0.15573 -0.08843 0.11875 -0.07037 0.14636 -0.08194 C 0.14879 -0.08287 0.15087 -0.08495 0.15313 -0.08588 C 0.1566 -0.08704 0.16024 -0.08727 0.16372 -0.08843 C 0.16823 -0.08981 0.17292 -0.09097 0.17726 -0.09352 C 0.18542 -0.09815 0.1816 -0.09676 0.18872 -0.09861 C 0.19028 -0.09954 0.19184 -0.10046 0.19358 -0.10116 C 0.19549 -0.10208 0.19757 -0.10255 0.19931 -0.1037 C 0.20278 -0.10625 0.20573 -0.10972 0.20886 -0.11273 C 0.21024 -0.11412 0.21146 -0.11505 0.21285 -0.11667 C 0.21389 -0.11806 0.21458 -0.12014 0.21563 -0.12176 C 0.22483 -0.1338 0.21875 -0.12176 0.22726 -0.13843 C 0.22795 -0.14005 0.22847 -0.1419 0.22917 -0.14352 C 0.23004 -0.1456 0.23108 -0.14768 0.23195 -0.15 C 0.24167 -0.14931 0.25538 -0.14884 0.26563 -0.14745 C 0.26754 -0.14699 0.26945 -0.14653 0.27136 -0.14606 C 0.27361 -0.1456 0.27587 -0.14537 0.27813 -0.14491 C 0.28004 -0.14444 0.28195 -0.14375 0.28386 -0.14352 C 0.2875 -0.14306 0.29097 -0.14259 0.29445 -0.14213 L 0.30417 -0.14097 C 0.31285 -0.14143 0.32136 -0.14143 0.33004 -0.14213 C 0.33281 -0.14259 0.3342 -0.14468 0.33577 -0.14745 C 0.33785 -0.15069 0.33976 -0.15417 0.34167 -0.15764 C 0.34254 -0.15926 0.34375 -0.16088 0.34445 -0.16273 C 0.34688 -0.16921 0.34566 -0.1662 0.34827 -0.17176 C 0.34948 -0.17593 0.34827 -0.17546 0.35035 -0.17546 " pathEditMode="relative" rAng="0" ptsTypes="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2986 L 0.05608 0.03009 L 0.08194 0.02592 L 0.09149 0.02453 L 0.10017 0.02338 C 0.10399 0.02291 0.10799 0.02245 0.11181 0.02199 C 0.11528 0.02083 0.11875 0.01921 0.1224 0.01828 C 0.12517 0.01736 0.12812 0.01759 0.1309 0.0169 C 0.1342 0.0162 0.13733 0.01504 0.14062 0.01435 C 0.1434 0.01365 0.14635 0.01365 0.14931 0.01319 C 0.15121 0.01273 0.16337 0.00879 0.16562 0.00787 C 0.16823 0.00694 0.17066 0.00532 0.17326 0.00416 C 0.17552 0.00324 0.17778 0.00254 0.18003 0.00162 C 0.19028 -0.00301 0.18472 -0.00093 0.1934 -0.00625 C 0.19514 -0.00718 0.1967 -0.00764 0.19826 -0.0088 C 0.20226 -0.01111 0.20608 -0.01343 0.2099 -0.01644 C 0.21146 -0.0176 0.21285 -0.01922 0.21458 -0.02014 C 0.2158 -0.02107 0.21719 -0.02107 0.2184 -0.02153 C 0.22604 -0.02662 0.21944 -0.02199 0.2309 -0.03172 C 0.23246 -0.0331 0.23455 -0.0338 0.23576 -0.03565 C 0.24062 -0.0419 0.23785 -0.04028 0.2434 -0.04213 C 0.24601 -0.04537 0.24809 -0.04838 0.25121 -0.05093 C 0.25208 -0.05162 0.25312 -0.05185 0.25399 -0.05232 C 0.25781 -0.05996 0.25365 -0.05255 0.2599 -0.05996 C 0.2625 -0.0632 0.26528 -0.06644 0.26753 -0.07014 C 0.2684 -0.07199 0.26927 -0.07385 0.27049 -0.07547 C 0.27153 -0.07685 0.27309 -0.07778 0.27431 -0.07917 C 0.28281 -0.08959 0.2776 -0.08658 0.28385 -0.08935 C 0.28455 -0.09074 0.2849 -0.09236 0.28576 -0.09329 C 0.29653 -0.10625 0.29097 -0.09584 0.29549 -0.10486 C 0.29444 -0.10579 0.29358 -0.10672 0.29253 -0.10741 C 0.28941 -0.10973 0.28733 -0.11065 0.28385 -0.1125 C 0.28299 -0.11389 0.28212 -0.11528 0.2809 -0.11644 C 0.27986 -0.1176 0.27847 -0.11829 0.27708 -0.11898 C 0.27031 -0.12246 0.27326 -0.1206 0.26753 -0.12269 C 0.26076 -0.12547 0.26389 -0.12523 0.26076 -0.12523 " pathEditMode="fixed" rAng="0" ptsTypes="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0.02361 L 0.01407 0.02384 C 0.02171 0.02268 0.02188 0.02314 0.02743 0.02106 C 0.03733 0.01736 0.02275 0.02291 0.03316 0.01713 C 0.03542 0.01597 0.03768 0.01551 0.03993 0.01458 C 0.04184 0.01389 0.04375 0.01273 0.04566 0.01203 C 0.04792 0.01134 0.05018 0.01134 0.05243 0.01088 C 0.05469 0.01018 0.05695 0.00879 0.05921 0.00833 C 0.06164 0.00764 0.06424 0.0074 0.06684 0.00694 C 0.06841 0.00671 0.07014 0.00602 0.07171 0.00578 C 0.08264 0.00602 0.09341 0.00625 0.10434 0.00694 C 0.11007 0.0074 0.11042 0.00879 0.11598 0.01088 C 0.11754 0.01134 0.1191 0.01157 0.12066 0.01203 C 0.12171 0.0125 0.12257 0.01296 0.12362 0.01342 C 0.12518 0.01389 0.12674 0.01412 0.12848 0.01458 C 0.13073 0.01551 0.13282 0.01666 0.13507 0.01713 C 0.13802 0.01805 0.14098 0.01805 0.14375 0.01852 C 0.1533 0.02176 0.1408 0.01782 0.15921 0.02106 C 0.16025 0.02129 0.16112 0.02222 0.16198 0.02245 C 0.1665 0.02314 0.17101 0.02338 0.17552 0.02361 L 0.2158 0.02615 L 0.23612 0.02754 C 0.254 0.02708 0.27205 0.02731 0.28993 0.02615 C 0.30764 0.02523 0.29914 0.02453 0.31112 0.02106 C 0.3132 0.02037 0.31563 0.02014 0.31771 0.0199 C 0.32223 0.01713 0.32691 0.01504 0.33125 0.01203 C 0.33594 0.00902 0.33368 0.01018 0.33802 0.00833 C 0.34063 0.01088 0.34271 0.01458 0.34566 0.01597 C 0.35 0.01782 0.34757 0.01666 0.35243 0.0199 C 0.3599 0.02986 0.35226 0.02106 0.36112 0.02754 C 0.3625 0.02847 0.36355 0.03009 0.36493 0.03148 C 0.36684 0.0331 0.36875 0.03472 0.37066 0.03657 C 0.37223 0.03958 0.37309 0.04189 0.37552 0.04421 C 0.37657 0.04537 0.37813 0.04583 0.37934 0.04676 C 0.38282 0.05393 0.37934 0.04791 0.38421 0.05324 C 0.38889 0.05856 0.3849 0.05602 0.38993 0.05833 C 0.39462 0.06458 0.3908 0.06018 0.39671 0.06481 C 0.39757 0.06551 0.39844 0.06666 0.39948 0.06736 C 0.40035 0.06805 0.40157 0.06805 0.40243 0.06875 C 0.40504 0.07014 0.40764 0.07176 0.41007 0.07384 C 0.41112 0.07453 0.41198 0.07569 0.41302 0.07639 C 0.41424 0.07708 0.41563 0.07731 0.41684 0.07754 C 0.41771 0.07847 0.41858 0.07963 0.4198 0.08009 C 0.42396 0.08264 0.42275 0.08032 0.42639 0.08287 C 0.42743 0.08356 0.4283 0.08472 0.42934 0.08541 C 0.43021 0.08588 0.43125 0.08611 0.4323 0.08657 C 0.43351 0.08727 0.43473 0.08842 0.43612 0.08912 C 0.43733 0.08981 0.43855 0.09004 0.43993 0.09051 C 0.44393 0.09213 0.44132 0.09166 0.4448 0.09166 " pathEditMode="fixed" rAng="0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8" y="-963488"/>
            <a:ext cx="9161018" cy="7821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075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Наведи порядок на поляне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022" y1="78906" x2="29022" y2="30078"/>
                        <a14:foregroundMark x1="54783" y1="43750" x2="24239" y2="23730"/>
                        <a14:foregroundMark x1="34674" y1="41113" x2="12717" y2="39063"/>
                        <a14:foregroundMark x1="21304" y1="42090" x2="26522" y2="71582"/>
                        <a14:foregroundMark x1="25326" y1="75586" x2="21630" y2="41797"/>
                        <a14:foregroundMark x1="16087" y1="41113" x2="20870" y2="75586"/>
                        <a14:foregroundMark x1="44348" y1="74219" x2="49565" y2="49121"/>
                        <a14:foregroundMark x1="24239" y1="60156" x2="60000" y2="71191"/>
                        <a14:foregroundMark x1="34674" y1="77539" x2="35761" y2="58105"/>
                        <a14:foregroundMark x1="42065" y1="79883" x2="33913" y2="58105"/>
                        <a14:foregroundMark x1="43587" y1="90918" x2="29457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73" y="3971622"/>
            <a:ext cx="1928614" cy="2146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947256"/>
            <a:ext cx="1405536" cy="1058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4303373"/>
            <a:ext cx="1261981" cy="1261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814" y="4131230"/>
            <a:ext cx="1938587" cy="145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1010" y="2780928"/>
            <a:ext cx="1237595" cy="963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6928" y="2692417"/>
            <a:ext cx="1238626" cy="15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4.16667E-6 2.22222E-6 C 0.00469 0.00324 0.01007 0.00579 0.01441 0.01019 L 0.02309 0.01922 C 0.02604 0.02222 0.02917 0.02547 0.03264 0.02801 C 0.03385 0.02917 0.03524 0.02986 0.03646 0.03079 C 0.03715 0.03195 0.0375 0.03357 0.03837 0.03449 C 0.03976 0.03588 0.04167 0.03611 0.04323 0.03704 C 0.04427 0.03773 0.04514 0.03866 0.04618 0.03959 C 0.04809 0.04144 0.0566 0.05047 0.05955 0.05255 C 0.06076 0.05324 0.06233 0.05394 0.06337 0.05509 C 0.06458 0.05602 0.06528 0.05764 0.06632 0.0588 C 0.06719 0.05996 0.06823 0.06065 0.06927 0.06158 C 0.07049 0.06273 0.0717 0.06412 0.07309 0.06528 C 0.07465 0.06667 0.07639 0.06759 0.07778 0.06922 C 0.08368 0.075 0.07778 0.07176 0.08368 0.07431 C 0.09392 0.08797 0.07795 0.06713 0.09028 0.08195 C 0.09236 0.08449 0.09462 0.08658 0.09618 0.08959 C 0.0967 0.09097 0.09722 0.09259 0.09809 0.09352 C 0.09878 0.09445 0.1 0.09445 0.10087 0.09491 C 0.10555 0.10394 0.10312 0.10023 0.10764 0.10648 C 0.10989 0.11551 0.10677 0.1044 0.11146 0.11412 C 0.11215 0.11528 0.1118 0.1169 0.1125 0.11783 C 0.11319 0.11922 0.11545 0.1206 0.11545 0.1206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51852E-6 L 8.67362E-19 8.51852E-6 C 0.00347 -0.00138 0.00712 -0.00231 0.01042 -0.00393 C 0.01163 -0.00439 0.01233 -0.00601 0.01337 -0.00648 C 0.01493 -0.00717 0.01649 -0.0074 0.01823 -0.00786 C 0.02292 -0.01087 0.02292 -0.01111 0.02882 -0.01411 C 0.03281 -0.01643 0.03698 -0.01899 0.04132 -0.0206 C 0.0434 -0.02152 0.04566 -0.02222 0.04792 -0.02314 C 0.05243 -0.02499 0.0559 -0.02708 0.06042 -0.02823 C 0.06268 -0.02893 0.06493 -0.02916 0.06719 -0.02962 C 0.07969 -0.03518 0.06528 -0.02893 0.0816 -0.03472 C 0.08611 -0.03634 0.09045 -0.03842 0.09514 -0.03981 C 0.10191 -0.04189 0.10486 -0.04259 0.11146 -0.0449 C 0.11372 -0.04583 0.11597 -0.04675 0.11823 -0.04745 C 0.12066 -0.04837 0.12327 -0.04907 0.12587 -0.04999 C 0.12882 -0.05115 0.1316 -0.05277 0.13455 -0.05393 C 0.13698 -0.05486 0.13958 -0.05555 0.14219 -0.05648 C 0.14479 -0.05763 0.14722 -0.05925 0.14983 -0.06041 C 0.15208 -0.06134 0.15434 -0.0618 0.1566 -0.06296 C 0.15886 -0.06388 0.16094 -0.06573 0.16337 -0.06666 C 0.16771 -0.06874 0.17222 -0.07013 0.17674 -0.07198 L 0.19028 -0.07708 C 0.19254 -0.07777 0.19479 -0.07847 0.19705 -0.07962 C 0.20087 -0.08124 0.20452 -0.08379 0.20851 -0.08472 C 0.21233 -0.08564 0.21858 -0.0868 0.22188 -0.08842 C 0.23698 -0.09652 0.21823 -0.0868 0.23056 -0.09236 C 0.23229 -0.09305 0.23386 -0.09421 0.23542 -0.0949 C 0.23663 -0.0956 0.23802 -0.09583 0.23924 -0.09629 C 0.24115 -0.09698 0.24306 -0.09837 0.24497 -0.09884 C 0.24844 -0.09953 0.25208 -0.09953 0.25556 -0.09999 C 0.26528 -0.10532 0.2559 -0.10069 0.26424 -0.10393 C 0.27587 -0.10856 0.26493 -0.10486 0.27379 -0.10786 C 0.27552 -0.10902 0.27691 -0.11064 0.27865 -0.11157 C 0.28038 -0.11273 0.28715 -0.11388 0.2882 -0.11411 C 0.29896 -0.12129 0.28542 -0.11273 0.29601 -0.11805 C 0.30417 -0.12222 0.29601 -0.11921 0.30278 -0.12175 C 0.30399 -0.12245 0.30521 -0.12268 0.3066 -0.12314 C 0.30747 -0.12361 0.31042 -0.1243 0.30938 -0.1243 C 0.30816 -0.1243 0.30695 -0.12361 0.30556 -0.12314 C 0.30243 -0.12222 0.3007 -0.12222 0.29792 -0.1206 C 0.29306 -0.11782 0.29566 -0.11805 0.29306 -0.11805 " pathEditMode="relative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2.77778E-6 2.22222E-6 C 0.00208 -0.00324 0.00417 -0.00717 0.0066 -0.01018 C 0.00955 -0.01389 0.01406 -0.01481 0.01719 -0.01782 C 0.02101 -0.02129 0.02379 -0.02662 0.02778 -0.0294 C 0.04236 -0.03912 0.02413 -0.02708 0.04028 -0.03703 C 0.04219 -0.03819 0.0441 -0.03981 0.04601 -0.04097 C 0.04827 -0.04236 0.05052 -0.04352 0.05278 -0.04467 C 0.05833 -0.04815 0.0599 -0.05023 0.06632 -0.05254 C 0.0684 -0.05324 0.07083 -0.05301 0.07292 -0.0537 C 0.0842 -0.05694 0.07535 -0.05602 0.0875 -0.05879 C 0.09184 -0.05995 0.09636 -0.06065 0.10087 -0.06134 L 0.11632 -0.06389 C 0.13958 -0.06366 0.16302 -0.06389 0.18646 -0.06273 C 0.18976 -0.0625 0.19288 -0.06065 0.19601 -0.06018 C 0.20278 -0.05903 0.20955 -0.05903 0.21632 -0.05764 C 0.23611 -0.05324 0.21146 -0.05879 0.22587 -0.05509 C 0.23629 -0.05231 0.22708 -0.05532 0.23646 -0.05254 C 0.23768 -0.05208 0.23906 -0.05162 0.24028 -0.05116 C 0.24271 -0.05046 0.24861 -0.04907 0.25087 -0.04861 C 0.25434 -0.04815 0.25799 -0.04768 0.26146 -0.04745 C 0.27031 -0.04143 0.25955 -0.04791 0.27691 -0.04213 C 0.28264 -0.04028 0.27934 -0.0412 0.28646 -0.03958 C 0.29149 -0.03518 0.28715 -0.03819 0.29514 -0.03588 C 0.30886 -0.03148 0.29566 -0.03518 0.3066 -0.03078 C 0.3092 -0.02963 0.31441 -0.02801 0.31441 -0.02801 C 0.31528 -0.02685 0.31615 -0.02523 0.31719 -0.0243 C 0.32205 -0.01967 0.32014 -0.0243 0.32396 -0.01782 C 0.33073 -0.00625 0.32535 -0.01412 0.32969 -0.00625 C 0.33177 -0.00278 0.3342 0.00116 0.33542 0.00533 C 0.33733 0.01065 0.33802 0.01667 0.34028 0.02199 C 0.34219 0.02616 0.34479 0.03148 0.34601 0.03588 C 0.34688 0.03889 0.34722 0.04213 0.34792 0.04491 C 0.34879 0.04769 0.35018 0.05 0.35087 0.05255 C 0.35278 0.05926 0.35399 0.07176 0.3566 0.07709 L 0.35851 0.08079 C 0.3592 0.08426 0.35972 0.08773 0.36042 0.09121 C 0.36077 0.09236 0.36129 0.09375 0.36146 0.09491 C 0.36181 0.09699 0.36215 0.09931 0.3625 0.10139 C 0.36215 0.11297 0.36198 0.12454 0.36146 0.13588 C 0.36042 0.16366 0.36042 0.1382 0.36042 0.15533 " pathEditMode="relative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1065 L 1.38889E-6 -0.01041 C 0.00885 -0.00509 0.00677 -0.00648 0.01406 -0.00092 L 0.02274 0.00602 C 0.02465 0.00741 0.02621 0.00949 0.0283 0.01019 L 0.03264 0.01134 C 0.0375 0.01505 0.04219 0.01852 0.04687 0.02222 C 0.04913 0.02431 0.05104 0.02639 0.05347 0.02801 C 0.05625 0.02963 0.05937 0.03009 0.06215 0.03195 C 0.06493 0.03334 0.06719 0.03565 0.06979 0.03727 C 0.07205 0.03912 0.07396 0.04167 0.07639 0.04283 C 0.07847 0.04421 0.0809 0.04468 0.08281 0.04584 C 0.09496 0.05209 0.08403 0.04746 0.09705 0.05533 C 0.0993 0.05648 0.10156 0.05695 0.10382 0.05787 C 0.10625 0.05926 0.10885 0.06065 0.11128 0.06227 C 0.1151 0.06435 0.11858 0.06713 0.12239 0.06898 C 0.13854 0.07732 0.1184 0.0669 0.13212 0.07454 C 0.13403 0.07546 0.13576 0.07593 0.1375 0.07732 C 0.13871 0.07801 0.13976 0.0794 0.1408 0.08009 C 0.14271 0.08079 0.14462 0.08079 0.14635 0.08148 C 0.14861 0.08218 0.15069 0.08334 0.15295 0.08426 L 0.15625 0.08542 C 0.15851 0.08634 0.16042 0.08796 0.16285 0.0882 C 0.18489 0.09213 0.15729 0.08727 0.17708 0.09097 C 0.17951 0.09144 0.18212 0.0919 0.18472 0.09236 C 0.18611 0.09259 0.1875 0.09306 0.18906 0.09352 C 0.1901 0.09421 0.19114 0.09491 0.19219 0.09514 C 0.19514 0.09584 0.19809 0.09607 0.20104 0.0963 C 0.20798 0.09931 0.20069 0.09653 0.21319 0.09931 C 0.22239 0.10139 0.21198 0.09977 0.22274 0.10324 C 0.22535 0.10394 0.22795 0.10417 0.23055 0.10486 C 0.23177 0.10533 0.23264 0.10579 0.23385 0.10602 C 0.23646 0.10671 0.23906 0.10648 0.24149 0.10741 C 0.24375 0.10834 0.24566 0.11042 0.24809 0.11158 C 0.25069 0.11296 0.25538 0.11343 0.25798 0.11412 C 0.27083 0.11921 0.25486 0.11551 0.27101 0.11829 C 0.27309 0.11945 0.27535 0.12084 0.27743 0.12107 C 0.28958 0.12292 0.2842 0.12176 0.29392 0.12384 C 0.29583 0.12477 0.29757 0.1257 0.29948 0.12662 C 0.30156 0.12778 0.30382 0.12986 0.3059 0.13079 C 0.30903 0.13195 0.31267 0.13264 0.3158 0.13357 C 0.31736 0.13449 0.31875 0.13542 0.32014 0.13634 C 0.32309 0.1375 0.32882 0.13912 0.33212 0.14051 C 0.3342 0.14167 0.33576 0.14375 0.33767 0.14445 C 0.34045 0.1456 0.34358 0.14514 0.34635 0.14584 C 0.34757 0.14607 0.34861 0.14699 0.34983 0.14722 C 0.35191 0.14792 0.35417 0.14815 0.35625 0.14861 C 0.35798 0.14908 0.36007 0.14954 0.3618 0.15023 C 0.37639 0.14954 0.39097 0.14977 0.40538 0.14861 C 0.40746 0.14838 0.40903 0.1463 0.41094 0.14584 C 0.41389 0.14514 0.41684 0.14491 0.41962 0.14445 C 0.42083 0.14398 0.42187 0.14352 0.42309 0.14329 C 0.42448 0.14259 0.42604 0.14236 0.42743 0.14167 C 0.42899 0.14097 0.43038 0.13982 0.43177 0.13889 C 0.43281 0.13843 0.43385 0.13796 0.43507 0.13773 C 0.43611 0.13681 0.43715 0.13565 0.43837 0.13496 C 0.44201 0.13264 0.44219 0.13449 0.44601 0.13079 C 0.4566 0.12014 0.44844 0.12431 0.45573 0.12107 C 0.45625 0.11991 0.45642 0.11829 0.45694 0.11713 C 0.45781 0.11505 0.46146 0.10903 0.46233 0.10741 C 0.46493 0.10301 0.46493 0.10232 0.46788 0.09792 C 0.46875 0.0963 0.47014 0.09514 0.47118 0.09352 C 0.47413 0.08912 0.47274 0.08935 0.47552 0.08426 C 0.47656 0.08218 0.47778 0.08056 0.47864 0.07847 C 0.47951 0.07732 0.48021 0.0757 0.48108 0.07454 C 0.48212 0.07246 0.48298 0.0706 0.4842 0.06898 C 0.48871 0.06343 0.48837 0.0669 0.49201 0.06065 C 0.49305 0.0588 0.49375 0.05602 0.49531 0.05394 C 0.49809 0.04977 0.49983 0.05023 0.50278 0.04699 C 0.50521 0.04468 0.50764 0.04213 0.50955 0.03889 C 0.51007 0.03727 0.51076 0.03588 0.51163 0.03472 C 0.51701 0.02709 0.51649 0.02801 0.52135 0.02384 C 0.52535 0.01667 0.5217 0.02222 0.52812 0.01551 C 0.52917 0.01435 0.53003 0.0125 0.53125 0.01134 C 0.54045 0.00185 0.5283 0.01667 0.53785 0.0044 C 0.54045 -0.00579 0.53663 0.00648 0.54236 -0.00231 C 0.54288 -0.00347 0.54271 -0.00532 0.54323 -0.00648 C 0.54427 -0.00856 0.54531 -0.01041 0.5467 -0.01204 C 0.54757 -0.01319 0.54896 -0.01366 0.54983 -0.01458 C 0.55208 -0.01736 0.55399 -0.02083 0.55642 -0.02291 C 0.55903 -0.025 0.56163 -0.02731 0.56406 -0.02986 C 0.57153 -0.03773 0.56337 -0.03055 0.57066 -0.0368 C 0.57326 -0.04166 0.57483 -0.04514 0.57934 -0.04907 C 0.58055 -0.04977 0.58177 -0.05046 0.58281 -0.05185 C 0.58385 -0.05301 0.58472 -0.05486 0.58594 -0.05579 C 0.58802 -0.0581 0.59271 -0.06111 0.59271 -0.06088 " pathEditMode="relative" rAng="0" ptsTypes="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18 L -2.77778E-7 -0.01157 C 0.00191 -0.01689 0.00694 -0.02939 0.01007 -0.03495 C 0.01198 -0.03819 0.01441 -0.0412 0.01615 -0.04444 C 0.0184 -0.04838 0.02014 -0.05277 0.0224 -0.05648 C 0.02795 -0.06574 0.02813 -0.06273 0.03472 -0.07222 C 0.03976 -0.07939 0.04358 -0.08726 0.04896 -0.09398 C 0.05139 -0.09675 0.05382 -0.09953 0.05625 -0.10231 C 0.0592 -0.10555 0.0625 -0.10856 0.06545 -0.11203 C 0.07188 -0.11944 0.07292 -0.12338 0.08004 -0.13009 C 0.09167 -0.1412 0.09219 -0.14074 0.10156 -0.14814 C 0.11319 -0.15763 0.10365 -0.15138 0.1158 -0.15787 C 0.11806 -0.15902 0.11979 -0.16041 0.12205 -0.16134 C 0.12396 -0.16226 0.12622 -0.16226 0.12813 -0.1625 C 0.13021 -0.16365 0.13212 -0.16527 0.1342 -0.1662 C 0.13559 -0.16666 0.14479 -0.16851 0.14566 -0.16875 C 0.14948 -0.17013 0.15191 -0.17129 0.15573 -0.17222 C 0.15781 -0.17268 0.16007 -0.17291 0.16215 -0.17338 C 0.16476 -0.17407 0.16754 -0.17546 0.17031 -0.17592 C 0.17639 -0.17708 0.18872 -0.17824 0.18872 -0.178 C 0.19167 -0.17939 0.19479 -0.18148 0.19792 -0.18194 C 0.20313 -0.1824 0.21215 -0.18333 0.21754 -0.18425 C 0.21875 -0.18449 0.22014 -0.18518 0.22153 -0.18541 C 0.22326 -0.18588 0.225 -0.18634 0.22674 -0.1868 C 0.22813 -0.18703 0.22934 -0.18773 0.2309 -0.18773 C 0.2342 -0.18865 0.23767 -0.18935 0.24097 -0.19027 C 0.24254 -0.19074 0.24375 -0.19143 0.24514 -0.19143 C 0.25955 -0.19398 0.26337 -0.19398 0.27708 -0.1949 L 0.34375 -0.19398 C 0.34688 -0.19398 0.35469 -0.19213 0.35799 -0.19143 C 0.36024 -0.19074 0.36215 -0.18981 0.36424 -0.18912 C 0.37309 -0.18634 0.36597 -0.19004 0.37656 -0.18541 C 0.39288 -0.1787 0.37413 -0.18449 0.39184 -0.17939 C 0.3934 -0.1787 0.39462 -0.17754 0.39601 -0.17708 C 0.40226 -0.17407 0.4066 -0.17407 0.4125 -0.16875 C 0.4191 -0.16226 0.41545 -0.16412 0.42379 -0.1625 C 0.42552 -0.16111 0.42691 -0.15902 0.42899 -0.15787 C 0.43038 -0.15671 0.43229 -0.15625 0.43403 -0.15532 C 0.43576 -0.15439 0.43733 -0.15277 0.43924 -0.15185 C 0.45382 -0.14328 0.43767 -0.15324 0.4474 -0.14814 C 0.45017 -0.14675 0.4526 -0.14351 0.45573 -0.14328 L 0.48229 -0.14213 C 0.48333 -0.14166 0.48438 -0.1412 0.48524 -0.14097 C 0.48715 -0.14027 0.48889 -0.13912 0.49045 -0.13842 C 0.49184 -0.13796 0.49323 -0.1375 0.49462 -0.1375 C 0.50087 -0.1324 0.49427 -0.13703 0.50191 -0.13379 C 0.50573 -0.13194 0.50712 -0.13009 0.51111 -0.12754 C 0.51198 -0.12708 0.51319 -0.12708 0.51406 -0.12662 C 0.51632 -0.125 0.51806 -0.12314 0.52031 -0.12175 C 0.52135 -0.12083 0.5224 -0.12013 0.52326 -0.11944 C 0.52448 -0.11805 0.52517 -0.11643 0.52639 -0.11574 C 0.5276 -0.11481 0.52934 -0.11481 0.53056 -0.11435 C 0.53438 -0.10763 0.5316 -0.1118 0.53976 -0.10231 C 0.5408 -0.10115 0.54201 -0.10023 0.54271 -0.09861 C 0.5467 -0.09282 0.54444 -0.0949 0.54913 -0.09143 C 0.55 -0.09004 0.55087 -0.08796 0.55208 -0.0868 C 0.55521 -0.0831 0.56129 -0.07893 0.56441 -0.07592 C 0.56597 -0.0743 0.56719 -0.07268 0.56858 -0.07106 C 0.56962 -0.06944 0.57049 -0.06782 0.57153 -0.0662 C 0.57361 -0.06365 0.57569 -0.06157 0.57778 -0.05902 C 0.57882 -0.05787 0.58004 -0.05671 0.58073 -0.05532 C 0.58316 -0.05185 0.5842 -0.04976 0.58715 -0.04699 C 0.58802 -0.04606 0.58906 -0.04537 0.5901 -0.04444 C 0.5908 -0.04351 0.59132 -0.04213 0.59201 -0.04074 C 0.5941 -0.03773 0.59635 -0.03449 0.59826 -0.03125 C 0.59965 -0.02893 0.60104 -0.02638 0.60243 -0.02407 C 0.60712 -0.0162 0.6066 -0.01898 0.61163 -0.00717 C 0.61389 -0.00138 0.61597 0.00417 0.61875 0.00973 C 0.62188 0.01575 0.625 0.02176 0.62813 0.02778 C 0.63038 0.03241 0.63281 0.0375 0.63524 0.04237 C 0.63785 0.04746 0.6408 0.05278 0.6434 0.05787 C 0.64618 0.06343 0.64844 0.06945 0.65156 0.07477 L 0.67014 0.10487 C 0.6717 0.10764 0.67344 0.11065 0.67535 0.11343 L 0.68247 0.12408 C 0.68264 0.12547 0.68299 0.12686 0.68351 0.12778 C 0.6842 0.12894 0.68542 0.1294 0.68663 0.1301 C 0.69306 0.1345 0.68941 0.13125 0.69879 0.13496 L 0.70816 0.13866 C 0.7092 0.13912 0.71007 0.14005 0.71129 0.14005 L 0.71858 0.14005 " pathEditMode="relative" rAng="0" ptsTypes="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0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0794"/>
            <a:ext cx="7560840" cy="24482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«Интерактивная игра по экологическому воспитанию для подготовительной к школе группы»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 ГОСУДАРСТВЕННОЕ БЮДЖЕТНОЕ ПРОФЕССИОНАЛЬНОЕ УЧРЕЖДЕНИЕ СВЕРДЛОВСКОЙ ОБЛАСТИ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«НИЖНЕТАГИЛЬСКИЙ ПЕДАГОГИЧЕСКИЙ КОЛЛЕДЖ №1»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4725144"/>
            <a:ext cx="44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34 группы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44.02.01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Дарья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Жукова О.В.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88424" y="6299450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6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118</Words>
  <Application>Microsoft Office PowerPoint</Application>
  <PresentationFormat>Экран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«Интерактивная игра по экологическому воспитанию для подготовительной к школе группы»</vt:lpstr>
      <vt:lpstr>Презентация PowerPoint</vt:lpstr>
      <vt:lpstr>Презентация PowerPoint</vt:lpstr>
      <vt:lpstr>Презентация PowerPoint</vt:lpstr>
      <vt:lpstr>«Интерактивная игра по экологическому воспитанию для подготовительной к школе группы»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Дарья Жарикова</cp:lastModifiedBy>
  <cp:revision>1273</cp:revision>
  <dcterms:created xsi:type="dcterms:W3CDTF">2018-02-25T09:09:03Z</dcterms:created>
  <dcterms:modified xsi:type="dcterms:W3CDTF">2021-12-10T08:15:11Z</dcterms:modified>
</cp:coreProperties>
</file>