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tiff" ContentType="image/tiff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3" r:id="rId3"/>
    <p:sldId id="299" r:id="rId4"/>
    <p:sldId id="297" r:id="rId5"/>
    <p:sldId id="292" r:id="rId6"/>
    <p:sldId id="295" r:id="rId7"/>
    <p:sldId id="296" r:id="rId8"/>
    <p:sldId id="264" r:id="rId9"/>
    <p:sldId id="270" r:id="rId10"/>
    <p:sldId id="284" r:id="rId11"/>
    <p:sldId id="266" r:id="rId12"/>
    <p:sldId id="261" r:id="rId13"/>
    <p:sldId id="285" r:id="rId14"/>
    <p:sldId id="286" r:id="rId15"/>
    <p:sldId id="268" r:id="rId16"/>
    <p:sldId id="269" r:id="rId17"/>
    <p:sldId id="287" r:id="rId18"/>
    <p:sldId id="272" r:id="rId19"/>
    <p:sldId id="288" r:id="rId20"/>
    <p:sldId id="289" r:id="rId21"/>
    <p:sldId id="290" r:id="rId22"/>
    <p:sldId id="291" r:id="rId23"/>
    <p:sldId id="263" r:id="rId24"/>
    <p:sldId id="301" r:id="rId25"/>
    <p:sldId id="298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общая одаренность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800" b="1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6153299952662611"/>
                  <c:y val="-8.3446235887180753E-2"/>
                </c:manualLayout>
              </c:layout>
              <c:spPr/>
              <c:txPr>
                <a:bodyPr/>
                <a:lstStyle/>
                <a:p>
                  <a:pPr>
                    <a:defRPr sz="2800" b="1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.10959249801649476"/>
                  <c:y val="-2.6337749447985739E-2"/>
                </c:manualLayout>
              </c:layout>
              <c:spPr/>
              <c:txPr>
                <a:bodyPr/>
                <a:lstStyle/>
                <a:p>
                  <a:pPr>
                    <a:defRPr sz="2800" b="1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4444385180049019E-2"/>
                  <c:y val="0.16832645919260139"/>
                </c:manualLayout>
              </c:layout>
              <c:spPr/>
              <c:txPr>
                <a:bodyPr/>
                <a:lstStyle/>
                <a:p>
                  <a:pPr>
                    <a:defRPr sz="2800" b="1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700" b="1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художественная одаренность</c:v>
                </c:pt>
                <c:pt idx="1">
                  <c:v>академическая</c:v>
                </c:pt>
                <c:pt idx="2">
                  <c:v>интеллектуальная</c:v>
                </c:pt>
                <c:pt idx="3">
                  <c:v>начальная школа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39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286811523665388"/>
          <c:y val="0.42518105587590532"/>
          <c:w val="0.30724116090061138"/>
          <c:h val="0.4437639045119357"/>
        </c:manualLayout>
      </c:layout>
      <c:txPr>
        <a:bodyPr/>
        <a:lstStyle/>
        <a:p>
          <a:pPr>
            <a:defRPr sz="115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64946-0E3B-4F5D-B93E-E4DBCE50D694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A86FDA-1914-46DF-9937-6283370B4951}">
      <dgm:prSet phldrT="[Текст]" custT="1"/>
      <dgm:spPr/>
      <dgm:t>
        <a:bodyPr>
          <a:prstTxWarp prst="textPlain">
            <a:avLst/>
          </a:prstTxWarp>
        </a:bodyPr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Одаренный ребенок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4633ED0-E85E-4687-8BD9-57E457AAEFF7}" type="parTrans" cxnId="{02D14114-94F8-472E-A6E9-F8F614ACDD8C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0FC60F42-D042-4B2F-86E7-CD2A33C5CBDC}" type="sibTrans" cxnId="{02D14114-94F8-472E-A6E9-F8F614ACDD8C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47CA80FA-C93F-4182-B1A0-A71DB6796564}">
      <dgm:prSet phldrT="[Текст]" custT="1"/>
      <dgm:spPr/>
      <dgm:t>
        <a:bodyPr>
          <a:prstTxWarp prst="textPlain">
            <a:avLst/>
          </a:prstTxWarp>
        </a:bodyPr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Факультативы</a:t>
          </a:r>
          <a:r>
            <a:rPr lang="ru-RU" sz="1400" dirty="0" smtClean="0"/>
            <a:t>, </a:t>
          </a: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кружки</a:t>
          </a:r>
          <a:endParaRPr lang="ru-RU" sz="1400" dirty="0"/>
        </a:p>
      </dgm:t>
    </dgm:pt>
    <dgm:pt modelId="{01DBDE99-AC43-4171-BEE6-1C948EF0DF8F}" type="parTrans" cxnId="{6EDF857B-CD9D-41A5-B0E8-5CBE927A1CF7}">
      <dgm:prSet custT="1"/>
      <dgm:spPr/>
      <dgm:t>
        <a:bodyPr>
          <a:prstTxWarp prst="textPlain">
            <a:avLst/>
          </a:prstTxWarp>
        </a:bodyPr>
        <a:lstStyle/>
        <a:p>
          <a:endParaRPr lang="ru-RU" sz="1400"/>
        </a:p>
      </dgm:t>
    </dgm:pt>
    <dgm:pt modelId="{482874F3-9177-4885-A76A-2529B170725E}" type="sibTrans" cxnId="{6EDF857B-CD9D-41A5-B0E8-5CBE927A1CF7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7AAEFD3D-34EB-4D4B-B7DB-106C40E86421}">
      <dgm:prSet phldrT="[Текст]" custT="1"/>
      <dgm:spPr/>
      <dgm:t>
        <a:bodyPr>
          <a:prstTxWarp prst="textPlain">
            <a:avLst/>
          </a:prstTxWarp>
        </a:bodyPr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Элективные</a:t>
          </a:r>
          <a:r>
            <a:rPr lang="ru-RU" sz="1400" dirty="0" smtClean="0"/>
            <a:t> </a:t>
          </a: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курсы</a:t>
          </a:r>
          <a:endParaRPr lang="ru-RU" sz="1400" dirty="0"/>
        </a:p>
      </dgm:t>
    </dgm:pt>
    <dgm:pt modelId="{6D1C763C-AA89-4973-96D2-55A38D9E0DAB}" type="parTrans" cxnId="{A8EC737A-8B64-491F-833D-8012C2561DCC}">
      <dgm:prSet custT="1"/>
      <dgm:spPr/>
      <dgm:t>
        <a:bodyPr>
          <a:prstTxWarp prst="textPlain">
            <a:avLst/>
          </a:prstTxWarp>
        </a:bodyPr>
        <a:lstStyle/>
        <a:p>
          <a:endParaRPr lang="ru-RU" sz="1400"/>
        </a:p>
      </dgm:t>
    </dgm:pt>
    <dgm:pt modelId="{9A0EF96F-9FD5-4F76-9A24-AB37E7B5B063}" type="sibTrans" cxnId="{A8EC737A-8B64-491F-833D-8012C2561DCC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DFD1FA93-53B2-4B66-A9D6-42CF639AC295}">
      <dgm:prSet phldrT="[Текст]" custT="1"/>
      <dgm:spPr/>
      <dgm:t>
        <a:bodyPr>
          <a:prstTxWarp prst="textPlain">
            <a:avLst/>
          </a:prstTxWarp>
        </a:bodyPr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Профильные   классы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8FAB71E-5D16-4786-A363-7CB31877F92E}" type="parTrans" cxnId="{44D6DDF7-1628-416C-9CB6-0AB5254C36B1}">
      <dgm:prSet custT="1"/>
      <dgm:spPr/>
      <dgm:t>
        <a:bodyPr>
          <a:prstTxWarp prst="textPlain">
            <a:avLst/>
          </a:prstTxWarp>
        </a:bodyPr>
        <a:lstStyle/>
        <a:p>
          <a:endParaRPr lang="ru-RU" sz="1400"/>
        </a:p>
      </dgm:t>
    </dgm:pt>
    <dgm:pt modelId="{92FAD692-97CF-4341-9FF2-92A2EFCC80CE}" type="sibTrans" cxnId="{44D6DDF7-1628-416C-9CB6-0AB5254C36B1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AF4722B0-EA27-433D-8763-01217F8B1EA7}">
      <dgm:prSet phldrT="[Текст]" custT="1"/>
      <dgm:spPr/>
      <dgm:t>
        <a:bodyPr>
          <a:prstTxWarp prst="textPlain">
            <a:avLst/>
          </a:prstTxWarp>
        </a:bodyPr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Расширение знаний по отдельным предметам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C091600-F74D-4CE2-B9E2-B5B393A2C149}" type="parTrans" cxnId="{9C4788FA-97D6-4C36-BDAF-99414390F919}">
      <dgm:prSet custT="1"/>
      <dgm:spPr/>
      <dgm:t>
        <a:bodyPr>
          <a:prstTxWarp prst="textPlain">
            <a:avLst/>
          </a:prstTxWarp>
        </a:bodyPr>
        <a:lstStyle/>
        <a:p>
          <a:endParaRPr lang="ru-RU" sz="1400"/>
        </a:p>
      </dgm:t>
    </dgm:pt>
    <dgm:pt modelId="{0EB1D30E-051A-47D3-A1CE-4D93AE5F6FC7}" type="sibTrans" cxnId="{9C4788FA-97D6-4C36-BDAF-99414390F919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A2F2B658-A3F0-4D24-8C79-939A8A202FD4}">
      <dgm:prSet custT="1"/>
      <dgm:spPr/>
      <dgm:t>
        <a:bodyPr>
          <a:prstTxWarp prst="textPlain">
            <a:avLst/>
          </a:prstTxWarp>
        </a:bodyPr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Индивидуальные</a:t>
          </a:r>
          <a:r>
            <a:rPr lang="ru-RU" sz="1400" dirty="0" smtClean="0"/>
            <a:t> </a:t>
          </a: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занятия</a:t>
          </a:r>
          <a:endParaRPr lang="ru-RU" sz="1400" dirty="0"/>
        </a:p>
      </dgm:t>
    </dgm:pt>
    <dgm:pt modelId="{944B064A-49D7-4512-817D-30085337D0A1}" type="parTrans" cxnId="{975C7DE6-2570-46E0-B50F-1F9434F99A8C}">
      <dgm:prSet custT="1"/>
      <dgm:spPr/>
      <dgm:t>
        <a:bodyPr>
          <a:prstTxWarp prst="textPlain">
            <a:avLst/>
          </a:prstTxWarp>
        </a:bodyPr>
        <a:lstStyle/>
        <a:p>
          <a:endParaRPr lang="ru-RU" sz="1400"/>
        </a:p>
      </dgm:t>
    </dgm:pt>
    <dgm:pt modelId="{761AC206-0EAE-4150-8BDB-EEBBC1FBFFBC}" type="sibTrans" cxnId="{975C7DE6-2570-46E0-B50F-1F9434F99A8C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00C0FF19-99CA-4C26-901B-DFE04E17A80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>
          <a:prstTxWarp prst="textPlain">
            <a:avLst/>
          </a:prstTxWarp>
        </a:bodyPr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Подготовка к олимпиадам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46D743B-AD5E-4790-AD28-618CECB817D0}" type="parTrans" cxnId="{5FEBC693-F896-4841-BBCD-AD5B607A67B7}">
      <dgm:prSet custT="1"/>
      <dgm:spPr/>
      <dgm:t>
        <a:bodyPr>
          <a:prstTxWarp prst="textPlain">
            <a:avLst/>
          </a:prstTxWarp>
        </a:bodyPr>
        <a:lstStyle/>
        <a:p>
          <a:endParaRPr lang="ru-RU" sz="1400"/>
        </a:p>
      </dgm:t>
    </dgm:pt>
    <dgm:pt modelId="{0CABFE12-25E6-45AD-83C0-B9C36C974B2B}" type="sibTrans" cxnId="{5FEBC693-F896-4841-BBCD-AD5B607A67B7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896ABD87-B398-4108-B563-73DA059B78AC}">
      <dgm:prSet custT="1"/>
      <dgm:spPr/>
      <dgm:t>
        <a:bodyPr>
          <a:prstTxWarp prst="textPlain">
            <a:avLst/>
          </a:prstTxWarp>
        </a:bodyPr>
        <a:lstStyle/>
        <a:p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Разноуровне-вый подход в обучении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1FB1302-B3C8-4AE1-B5C7-89F95C1DFFA0}" type="parTrans" cxnId="{BCD9E868-E197-4A53-97AF-9FEC06EBBEBB}">
      <dgm:prSet custT="1"/>
      <dgm:spPr/>
      <dgm:t>
        <a:bodyPr>
          <a:prstTxWarp prst="textPlain">
            <a:avLst/>
          </a:prstTxWarp>
        </a:bodyPr>
        <a:lstStyle/>
        <a:p>
          <a:endParaRPr lang="ru-RU" sz="1400"/>
        </a:p>
      </dgm:t>
    </dgm:pt>
    <dgm:pt modelId="{EDE7DDEA-2F47-41BF-89A8-31B11BAB0DE9}" type="sibTrans" cxnId="{BCD9E868-E197-4A53-97AF-9FEC06EBBEBB}">
      <dgm:prSet/>
      <dgm:spPr/>
      <dgm:t>
        <a:bodyPr>
          <a:prstTxWarp prst="textPlain">
            <a:avLst/>
          </a:prstTxWarp>
        </a:bodyPr>
        <a:lstStyle/>
        <a:p>
          <a:endParaRPr lang="ru-RU" sz="1200"/>
        </a:p>
      </dgm:t>
    </dgm:pt>
    <dgm:pt modelId="{5A57F675-CE23-48B9-9CBD-4241BCEB8D10}" type="pres">
      <dgm:prSet presAssocID="{17E64946-0E3B-4F5D-B93E-E4DBCE50D6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58DD5D-E0E5-472C-BB61-1A55A0AEB546}" type="pres">
      <dgm:prSet presAssocID="{88A86FDA-1914-46DF-9937-6283370B4951}" presName="centerShape" presStyleLbl="node0" presStyleIdx="0" presStyleCnt="1" custScaleX="135769" custLinFactNeighborX="4084" custLinFactNeighborY="-5287"/>
      <dgm:spPr/>
      <dgm:t>
        <a:bodyPr/>
        <a:lstStyle/>
        <a:p>
          <a:endParaRPr lang="ru-RU"/>
        </a:p>
      </dgm:t>
    </dgm:pt>
    <dgm:pt modelId="{41623AD8-2AD5-437C-8871-91300FCC1125}" type="pres">
      <dgm:prSet presAssocID="{01DBDE99-AC43-4171-BEE6-1C948EF0DF8F}" presName="Name9" presStyleLbl="parChTrans1D2" presStyleIdx="0" presStyleCnt="7"/>
      <dgm:spPr/>
      <dgm:t>
        <a:bodyPr/>
        <a:lstStyle/>
        <a:p>
          <a:endParaRPr lang="ru-RU"/>
        </a:p>
      </dgm:t>
    </dgm:pt>
    <dgm:pt modelId="{9D63E8BF-1FEB-4F3D-B10F-733E73418D7D}" type="pres">
      <dgm:prSet presAssocID="{01DBDE99-AC43-4171-BEE6-1C948EF0DF8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26DE18BC-BE06-4DCB-BAF0-86F91E16141B}" type="pres">
      <dgm:prSet presAssocID="{47CA80FA-C93F-4182-B1A0-A71DB6796564}" presName="node" presStyleLbl="node1" presStyleIdx="0" presStyleCnt="7" custScaleX="125027" custRadScaleRad="102276" custRadScaleInc="-44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E7DE2-AE2D-4EBE-BF02-1B69DCC0ED90}" type="pres">
      <dgm:prSet presAssocID="{6D1C763C-AA89-4973-96D2-55A38D9E0DAB}" presName="Name9" presStyleLbl="parChTrans1D2" presStyleIdx="1" presStyleCnt="7"/>
      <dgm:spPr/>
      <dgm:t>
        <a:bodyPr/>
        <a:lstStyle/>
        <a:p>
          <a:endParaRPr lang="ru-RU"/>
        </a:p>
      </dgm:t>
    </dgm:pt>
    <dgm:pt modelId="{B27D91D3-314D-4CDA-8892-09385635CC83}" type="pres">
      <dgm:prSet presAssocID="{6D1C763C-AA89-4973-96D2-55A38D9E0DAB}" presName="connTx" presStyleLbl="parChTrans1D2" presStyleIdx="1" presStyleCnt="7"/>
      <dgm:spPr/>
      <dgm:t>
        <a:bodyPr/>
        <a:lstStyle/>
        <a:p>
          <a:endParaRPr lang="ru-RU"/>
        </a:p>
      </dgm:t>
    </dgm:pt>
    <dgm:pt modelId="{DDA1A51C-0772-4673-ABE0-62D651A6C406}" type="pres">
      <dgm:prSet presAssocID="{7AAEFD3D-34EB-4D4B-B7DB-106C40E86421}" presName="node" presStyleLbl="node1" presStyleIdx="1" presStyleCnt="7" custScaleX="137824" custRadScaleRad="121322" custRadScaleInc="-55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B6607-231A-4A71-BFDA-FAB03DA06CC5}" type="pres">
      <dgm:prSet presAssocID="{61FB1302-B3C8-4AE1-B5C7-89F95C1DFFA0}" presName="Name9" presStyleLbl="parChTrans1D2" presStyleIdx="2" presStyleCnt="7"/>
      <dgm:spPr/>
      <dgm:t>
        <a:bodyPr/>
        <a:lstStyle/>
        <a:p>
          <a:endParaRPr lang="ru-RU"/>
        </a:p>
      </dgm:t>
    </dgm:pt>
    <dgm:pt modelId="{A17C7004-CDF3-4A33-A317-725D36647842}" type="pres">
      <dgm:prSet presAssocID="{61FB1302-B3C8-4AE1-B5C7-89F95C1DFFA0}" presName="connTx" presStyleLbl="parChTrans1D2" presStyleIdx="2" presStyleCnt="7"/>
      <dgm:spPr/>
      <dgm:t>
        <a:bodyPr/>
        <a:lstStyle/>
        <a:p>
          <a:endParaRPr lang="ru-RU"/>
        </a:p>
      </dgm:t>
    </dgm:pt>
    <dgm:pt modelId="{A2623B6C-F6D6-4920-9FC1-8966D062B857}" type="pres">
      <dgm:prSet presAssocID="{896ABD87-B398-4108-B563-73DA059B78AC}" presName="node" presStyleLbl="node1" presStyleIdx="2" presStyleCnt="7" custScaleX="142968" custRadScaleRad="129421" custRadScaleInc="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B83D6-EBAE-4DF7-B503-035DF9322B2D}" type="pres">
      <dgm:prSet presAssocID="{A8FAB71E-5D16-4786-A363-7CB31877F92E}" presName="Name9" presStyleLbl="parChTrans1D2" presStyleIdx="3" presStyleCnt="7"/>
      <dgm:spPr/>
      <dgm:t>
        <a:bodyPr/>
        <a:lstStyle/>
        <a:p>
          <a:endParaRPr lang="ru-RU"/>
        </a:p>
      </dgm:t>
    </dgm:pt>
    <dgm:pt modelId="{DEF6A391-B2DE-44BC-90F5-C07AD9C216DC}" type="pres">
      <dgm:prSet presAssocID="{A8FAB71E-5D16-4786-A363-7CB31877F92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626A27E-7035-461E-9065-CC8D5B95A62F}" type="pres">
      <dgm:prSet presAssocID="{DFD1FA93-53B2-4B66-A9D6-42CF639AC295}" presName="node" presStyleLbl="node1" presStyleIdx="3" presStyleCnt="7" custScaleX="147382" custRadScaleRad="113350" custRadScaleInc="-34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A2A7A-A320-483F-A990-715922C969EB}" type="pres">
      <dgm:prSet presAssocID="{0C091600-F74D-4CE2-B9E2-B5B393A2C149}" presName="Name9" presStyleLbl="parChTrans1D2" presStyleIdx="4" presStyleCnt="7"/>
      <dgm:spPr/>
      <dgm:t>
        <a:bodyPr/>
        <a:lstStyle/>
        <a:p>
          <a:endParaRPr lang="ru-RU"/>
        </a:p>
      </dgm:t>
    </dgm:pt>
    <dgm:pt modelId="{2D49C1D3-A8A4-4AF3-9A59-0C1B564D9463}" type="pres">
      <dgm:prSet presAssocID="{0C091600-F74D-4CE2-B9E2-B5B393A2C14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061589B6-4A0E-472B-8E19-8A1187DD9F1C}" type="pres">
      <dgm:prSet presAssocID="{AF4722B0-EA27-433D-8763-01217F8B1EA7}" presName="node" presStyleLbl="node1" presStyleIdx="4" presStyleCnt="7" custScaleX="159906" custRadScaleRad="112937" custRadScaleInc="45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DDC8C-B673-4063-81B4-6A82049BD349}" type="pres">
      <dgm:prSet presAssocID="{944B064A-49D7-4512-817D-30085337D0A1}" presName="Name9" presStyleLbl="parChTrans1D2" presStyleIdx="5" presStyleCnt="7"/>
      <dgm:spPr/>
      <dgm:t>
        <a:bodyPr/>
        <a:lstStyle/>
        <a:p>
          <a:endParaRPr lang="ru-RU"/>
        </a:p>
      </dgm:t>
    </dgm:pt>
    <dgm:pt modelId="{98ED9465-23A7-4C33-8DB9-23F684E1A13C}" type="pres">
      <dgm:prSet presAssocID="{944B064A-49D7-4512-817D-30085337D0A1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BC7CDD2-42E0-4191-B6C5-9BAB6A5A78B3}" type="pres">
      <dgm:prSet presAssocID="{A2F2B658-A3F0-4D24-8C79-939A8A202FD4}" presName="node" presStyleLbl="node1" presStyleIdx="5" presStyleCnt="7" custScaleX="150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444EC-BCC1-434C-9420-3F241C09F6D5}" type="pres">
      <dgm:prSet presAssocID="{946D743B-AD5E-4790-AD28-618CECB817D0}" presName="Name9" presStyleLbl="parChTrans1D2" presStyleIdx="6" presStyleCnt="7"/>
      <dgm:spPr/>
      <dgm:t>
        <a:bodyPr/>
        <a:lstStyle/>
        <a:p>
          <a:endParaRPr lang="ru-RU"/>
        </a:p>
      </dgm:t>
    </dgm:pt>
    <dgm:pt modelId="{2D6CFD71-42B5-4EBF-AF2C-0885D95DBDFA}" type="pres">
      <dgm:prSet presAssocID="{946D743B-AD5E-4790-AD28-618CECB817D0}" presName="connTx" presStyleLbl="parChTrans1D2" presStyleIdx="6" presStyleCnt="7"/>
      <dgm:spPr/>
      <dgm:t>
        <a:bodyPr/>
        <a:lstStyle/>
        <a:p>
          <a:endParaRPr lang="ru-RU"/>
        </a:p>
      </dgm:t>
    </dgm:pt>
    <dgm:pt modelId="{4ADB199B-06A3-4CA6-BA11-0286C28084C1}" type="pres">
      <dgm:prSet presAssocID="{00C0FF19-99CA-4C26-901B-DFE04E17A80A}" presName="node" presStyleLbl="node1" presStyleIdx="6" presStyleCnt="7" custScaleX="137707" custRadScaleRad="120871" custRadScaleInc="-24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8E2F3A-70AF-4168-85C9-CD412A906A6F}" type="presOf" srcId="{946D743B-AD5E-4790-AD28-618CECB817D0}" destId="{4E3444EC-BCC1-434C-9420-3F241C09F6D5}" srcOrd="0" destOrd="0" presId="urn:microsoft.com/office/officeart/2005/8/layout/radial1"/>
    <dgm:cxn modelId="{E7A33961-93B1-49E6-B298-B796975BA66D}" type="presOf" srcId="{A2F2B658-A3F0-4D24-8C79-939A8A202FD4}" destId="{3BC7CDD2-42E0-4191-B6C5-9BAB6A5A78B3}" srcOrd="0" destOrd="0" presId="urn:microsoft.com/office/officeart/2005/8/layout/radial1"/>
    <dgm:cxn modelId="{BCD9E868-E197-4A53-97AF-9FEC06EBBEBB}" srcId="{88A86FDA-1914-46DF-9937-6283370B4951}" destId="{896ABD87-B398-4108-B563-73DA059B78AC}" srcOrd="2" destOrd="0" parTransId="{61FB1302-B3C8-4AE1-B5C7-89F95C1DFFA0}" sibTransId="{EDE7DDEA-2F47-41BF-89A8-31B11BAB0DE9}"/>
    <dgm:cxn modelId="{74E80F4F-18D7-429D-9F43-F72EFD59A596}" type="presOf" srcId="{896ABD87-B398-4108-B563-73DA059B78AC}" destId="{A2623B6C-F6D6-4920-9FC1-8966D062B857}" srcOrd="0" destOrd="0" presId="urn:microsoft.com/office/officeart/2005/8/layout/radial1"/>
    <dgm:cxn modelId="{AB416A40-419C-4A61-B420-C03E0F6FFA62}" type="presOf" srcId="{0C091600-F74D-4CE2-B9E2-B5B393A2C149}" destId="{2D49C1D3-A8A4-4AF3-9A59-0C1B564D9463}" srcOrd="1" destOrd="0" presId="urn:microsoft.com/office/officeart/2005/8/layout/radial1"/>
    <dgm:cxn modelId="{5FEBC693-F896-4841-BBCD-AD5B607A67B7}" srcId="{88A86FDA-1914-46DF-9937-6283370B4951}" destId="{00C0FF19-99CA-4C26-901B-DFE04E17A80A}" srcOrd="6" destOrd="0" parTransId="{946D743B-AD5E-4790-AD28-618CECB817D0}" sibTransId="{0CABFE12-25E6-45AD-83C0-B9C36C974B2B}"/>
    <dgm:cxn modelId="{67D3F945-E5ED-433A-86F1-569719998964}" type="presOf" srcId="{944B064A-49D7-4512-817D-30085337D0A1}" destId="{569DDC8C-B673-4063-81B4-6A82049BD349}" srcOrd="0" destOrd="0" presId="urn:microsoft.com/office/officeart/2005/8/layout/radial1"/>
    <dgm:cxn modelId="{98842949-C44E-4146-B82E-AF8FCACF3E8C}" type="presOf" srcId="{7AAEFD3D-34EB-4D4B-B7DB-106C40E86421}" destId="{DDA1A51C-0772-4673-ABE0-62D651A6C406}" srcOrd="0" destOrd="0" presId="urn:microsoft.com/office/officeart/2005/8/layout/radial1"/>
    <dgm:cxn modelId="{9C4788FA-97D6-4C36-BDAF-99414390F919}" srcId="{88A86FDA-1914-46DF-9937-6283370B4951}" destId="{AF4722B0-EA27-433D-8763-01217F8B1EA7}" srcOrd="4" destOrd="0" parTransId="{0C091600-F74D-4CE2-B9E2-B5B393A2C149}" sibTransId="{0EB1D30E-051A-47D3-A1CE-4D93AE5F6FC7}"/>
    <dgm:cxn modelId="{60150884-4FD6-4975-8E51-A6DDBBE1E8A8}" type="presOf" srcId="{61FB1302-B3C8-4AE1-B5C7-89F95C1DFFA0}" destId="{957B6607-231A-4A71-BFDA-FAB03DA06CC5}" srcOrd="0" destOrd="0" presId="urn:microsoft.com/office/officeart/2005/8/layout/radial1"/>
    <dgm:cxn modelId="{6EDF857B-CD9D-41A5-B0E8-5CBE927A1CF7}" srcId="{88A86FDA-1914-46DF-9937-6283370B4951}" destId="{47CA80FA-C93F-4182-B1A0-A71DB6796564}" srcOrd="0" destOrd="0" parTransId="{01DBDE99-AC43-4171-BEE6-1C948EF0DF8F}" sibTransId="{482874F3-9177-4885-A76A-2529B170725E}"/>
    <dgm:cxn modelId="{44D6DDF7-1628-416C-9CB6-0AB5254C36B1}" srcId="{88A86FDA-1914-46DF-9937-6283370B4951}" destId="{DFD1FA93-53B2-4B66-A9D6-42CF639AC295}" srcOrd="3" destOrd="0" parTransId="{A8FAB71E-5D16-4786-A363-7CB31877F92E}" sibTransId="{92FAD692-97CF-4341-9FF2-92A2EFCC80CE}"/>
    <dgm:cxn modelId="{64D64408-F3D9-41F5-ADE6-2484A5F58D6B}" type="presOf" srcId="{01DBDE99-AC43-4171-BEE6-1C948EF0DF8F}" destId="{41623AD8-2AD5-437C-8871-91300FCC1125}" srcOrd="0" destOrd="0" presId="urn:microsoft.com/office/officeart/2005/8/layout/radial1"/>
    <dgm:cxn modelId="{7B19F237-7EF3-4DE4-A205-0B0C74428731}" type="presOf" srcId="{00C0FF19-99CA-4C26-901B-DFE04E17A80A}" destId="{4ADB199B-06A3-4CA6-BA11-0286C28084C1}" srcOrd="0" destOrd="0" presId="urn:microsoft.com/office/officeart/2005/8/layout/radial1"/>
    <dgm:cxn modelId="{CBC55DEA-D53F-4AF0-8F03-675A5BA1FF97}" type="presOf" srcId="{88A86FDA-1914-46DF-9937-6283370B4951}" destId="{0258DD5D-E0E5-472C-BB61-1A55A0AEB546}" srcOrd="0" destOrd="0" presId="urn:microsoft.com/office/officeart/2005/8/layout/radial1"/>
    <dgm:cxn modelId="{02D14114-94F8-472E-A6E9-F8F614ACDD8C}" srcId="{17E64946-0E3B-4F5D-B93E-E4DBCE50D694}" destId="{88A86FDA-1914-46DF-9937-6283370B4951}" srcOrd="0" destOrd="0" parTransId="{F4633ED0-E85E-4687-8BD9-57E457AAEFF7}" sibTransId="{0FC60F42-D042-4B2F-86E7-CD2A33C5CBDC}"/>
    <dgm:cxn modelId="{E8AE44BE-345D-485F-BCE2-159725F8ECEA}" type="presOf" srcId="{A8FAB71E-5D16-4786-A363-7CB31877F92E}" destId="{DEF6A391-B2DE-44BC-90F5-C07AD9C216DC}" srcOrd="1" destOrd="0" presId="urn:microsoft.com/office/officeart/2005/8/layout/radial1"/>
    <dgm:cxn modelId="{975F7BBE-37E2-429C-970F-B0D02E9F8CED}" type="presOf" srcId="{01DBDE99-AC43-4171-BEE6-1C948EF0DF8F}" destId="{9D63E8BF-1FEB-4F3D-B10F-733E73418D7D}" srcOrd="1" destOrd="0" presId="urn:microsoft.com/office/officeart/2005/8/layout/radial1"/>
    <dgm:cxn modelId="{11A4663E-723C-4B55-A8D1-320CA6B45BE5}" type="presOf" srcId="{61FB1302-B3C8-4AE1-B5C7-89F95C1DFFA0}" destId="{A17C7004-CDF3-4A33-A317-725D36647842}" srcOrd="1" destOrd="0" presId="urn:microsoft.com/office/officeart/2005/8/layout/radial1"/>
    <dgm:cxn modelId="{E3D29700-A8EF-430E-8AD6-AC755379DD55}" type="presOf" srcId="{6D1C763C-AA89-4973-96D2-55A38D9E0DAB}" destId="{D7CE7DE2-AE2D-4EBE-BF02-1B69DCC0ED90}" srcOrd="0" destOrd="0" presId="urn:microsoft.com/office/officeart/2005/8/layout/radial1"/>
    <dgm:cxn modelId="{975C7DE6-2570-46E0-B50F-1F9434F99A8C}" srcId="{88A86FDA-1914-46DF-9937-6283370B4951}" destId="{A2F2B658-A3F0-4D24-8C79-939A8A202FD4}" srcOrd="5" destOrd="0" parTransId="{944B064A-49D7-4512-817D-30085337D0A1}" sibTransId="{761AC206-0EAE-4150-8BDB-EEBBC1FBFFBC}"/>
    <dgm:cxn modelId="{A8C1AF08-333C-4082-9752-2BC79994049D}" type="presOf" srcId="{47CA80FA-C93F-4182-B1A0-A71DB6796564}" destId="{26DE18BC-BE06-4DCB-BAF0-86F91E16141B}" srcOrd="0" destOrd="0" presId="urn:microsoft.com/office/officeart/2005/8/layout/radial1"/>
    <dgm:cxn modelId="{2E7DF4F5-D2A3-4680-966B-F88A061F096D}" type="presOf" srcId="{DFD1FA93-53B2-4B66-A9D6-42CF639AC295}" destId="{8626A27E-7035-461E-9065-CC8D5B95A62F}" srcOrd="0" destOrd="0" presId="urn:microsoft.com/office/officeart/2005/8/layout/radial1"/>
    <dgm:cxn modelId="{2ADB5792-7374-4504-9A08-DD9847F41E99}" type="presOf" srcId="{946D743B-AD5E-4790-AD28-618CECB817D0}" destId="{2D6CFD71-42B5-4EBF-AF2C-0885D95DBDFA}" srcOrd="1" destOrd="0" presId="urn:microsoft.com/office/officeart/2005/8/layout/radial1"/>
    <dgm:cxn modelId="{623C4BC2-9265-4548-9C6E-5FA481F7FA59}" type="presOf" srcId="{17E64946-0E3B-4F5D-B93E-E4DBCE50D694}" destId="{5A57F675-CE23-48B9-9CBD-4241BCEB8D10}" srcOrd="0" destOrd="0" presId="urn:microsoft.com/office/officeart/2005/8/layout/radial1"/>
    <dgm:cxn modelId="{9BA6FF6F-ACA0-4D4B-A7AD-8475C5B13B3E}" type="presOf" srcId="{6D1C763C-AA89-4973-96D2-55A38D9E0DAB}" destId="{B27D91D3-314D-4CDA-8892-09385635CC83}" srcOrd="1" destOrd="0" presId="urn:microsoft.com/office/officeart/2005/8/layout/radial1"/>
    <dgm:cxn modelId="{530940A2-C4E3-4F62-902C-887C306AB3E9}" type="presOf" srcId="{0C091600-F74D-4CE2-B9E2-B5B393A2C149}" destId="{0E8A2A7A-A320-483F-A990-715922C969EB}" srcOrd="0" destOrd="0" presId="urn:microsoft.com/office/officeart/2005/8/layout/radial1"/>
    <dgm:cxn modelId="{A8EC737A-8B64-491F-833D-8012C2561DCC}" srcId="{88A86FDA-1914-46DF-9937-6283370B4951}" destId="{7AAEFD3D-34EB-4D4B-B7DB-106C40E86421}" srcOrd="1" destOrd="0" parTransId="{6D1C763C-AA89-4973-96D2-55A38D9E0DAB}" sibTransId="{9A0EF96F-9FD5-4F76-9A24-AB37E7B5B063}"/>
    <dgm:cxn modelId="{FDFBC639-EF8E-4AA5-9193-8BE42DA65E87}" type="presOf" srcId="{A8FAB71E-5D16-4786-A363-7CB31877F92E}" destId="{08AB83D6-EBAE-4DF7-B503-035DF9322B2D}" srcOrd="0" destOrd="0" presId="urn:microsoft.com/office/officeart/2005/8/layout/radial1"/>
    <dgm:cxn modelId="{6ABC8377-B679-47B1-AB1C-F5EBEC570C97}" type="presOf" srcId="{AF4722B0-EA27-433D-8763-01217F8B1EA7}" destId="{061589B6-4A0E-472B-8E19-8A1187DD9F1C}" srcOrd="0" destOrd="0" presId="urn:microsoft.com/office/officeart/2005/8/layout/radial1"/>
    <dgm:cxn modelId="{42EC8778-7781-4108-8DEC-EA3E743CCAAE}" type="presOf" srcId="{944B064A-49D7-4512-817D-30085337D0A1}" destId="{98ED9465-23A7-4C33-8DB9-23F684E1A13C}" srcOrd="1" destOrd="0" presId="urn:microsoft.com/office/officeart/2005/8/layout/radial1"/>
    <dgm:cxn modelId="{631420B2-3616-4374-9CD4-3916F2A6B2F6}" type="presParOf" srcId="{5A57F675-CE23-48B9-9CBD-4241BCEB8D10}" destId="{0258DD5D-E0E5-472C-BB61-1A55A0AEB546}" srcOrd="0" destOrd="0" presId="urn:microsoft.com/office/officeart/2005/8/layout/radial1"/>
    <dgm:cxn modelId="{6BEEA483-53CC-4323-A1E3-18858910F84B}" type="presParOf" srcId="{5A57F675-CE23-48B9-9CBD-4241BCEB8D10}" destId="{41623AD8-2AD5-437C-8871-91300FCC1125}" srcOrd="1" destOrd="0" presId="urn:microsoft.com/office/officeart/2005/8/layout/radial1"/>
    <dgm:cxn modelId="{0A972596-6DEF-46BA-870A-D618D87B3A6D}" type="presParOf" srcId="{41623AD8-2AD5-437C-8871-91300FCC1125}" destId="{9D63E8BF-1FEB-4F3D-B10F-733E73418D7D}" srcOrd="0" destOrd="0" presId="urn:microsoft.com/office/officeart/2005/8/layout/radial1"/>
    <dgm:cxn modelId="{BA9158E6-1837-4319-A909-CAE860DC9D64}" type="presParOf" srcId="{5A57F675-CE23-48B9-9CBD-4241BCEB8D10}" destId="{26DE18BC-BE06-4DCB-BAF0-86F91E16141B}" srcOrd="2" destOrd="0" presId="urn:microsoft.com/office/officeart/2005/8/layout/radial1"/>
    <dgm:cxn modelId="{02182B3E-BAE8-46EA-8CC9-FA8993529B77}" type="presParOf" srcId="{5A57F675-CE23-48B9-9CBD-4241BCEB8D10}" destId="{D7CE7DE2-AE2D-4EBE-BF02-1B69DCC0ED90}" srcOrd="3" destOrd="0" presId="urn:microsoft.com/office/officeart/2005/8/layout/radial1"/>
    <dgm:cxn modelId="{A50BA53E-D500-41B3-B8B0-F29539204E6D}" type="presParOf" srcId="{D7CE7DE2-AE2D-4EBE-BF02-1B69DCC0ED90}" destId="{B27D91D3-314D-4CDA-8892-09385635CC83}" srcOrd="0" destOrd="0" presId="urn:microsoft.com/office/officeart/2005/8/layout/radial1"/>
    <dgm:cxn modelId="{A5DA7ACD-9C4C-4014-AFA9-14CFAE17EDC3}" type="presParOf" srcId="{5A57F675-CE23-48B9-9CBD-4241BCEB8D10}" destId="{DDA1A51C-0772-4673-ABE0-62D651A6C406}" srcOrd="4" destOrd="0" presId="urn:microsoft.com/office/officeart/2005/8/layout/radial1"/>
    <dgm:cxn modelId="{1820387C-ABE2-42F2-9050-B499BB62C4F9}" type="presParOf" srcId="{5A57F675-CE23-48B9-9CBD-4241BCEB8D10}" destId="{957B6607-231A-4A71-BFDA-FAB03DA06CC5}" srcOrd="5" destOrd="0" presId="urn:microsoft.com/office/officeart/2005/8/layout/radial1"/>
    <dgm:cxn modelId="{9666084B-091C-4F90-B723-94EEC8FE6459}" type="presParOf" srcId="{957B6607-231A-4A71-BFDA-FAB03DA06CC5}" destId="{A17C7004-CDF3-4A33-A317-725D36647842}" srcOrd="0" destOrd="0" presId="urn:microsoft.com/office/officeart/2005/8/layout/radial1"/>
    <dgm:cxn modelId="{DEDF5078-70EE-4884-98D6-5DED4B44C6FF}" type="presParOf" srcId="{5A57F675-CE23-48B9-9CBD-4241BCEB8D10}" destId="{A2623B6C-F6D6-4920-9FC1-8966D062B857}" srcOrd="6" destOrd="0" presId="urn:microsoft.com/office/officeart/2005/8/layout/radial1"/>
    <dgm:cxn modelId="{170E0515-E38C-4554-9CBD-AAE3B53F256F}" type="presParOf" srcId="{5A57F675-CE23-48B9-9CBD-4241BCEB8D10}" destId="{08AB83D6-EBAE-4DF7-B503-035DF9322B2D}" srcOrd="7" destOrd="0" presId="urn:microsoft.com/office/officeart/2005/8/layout/radial1"/>
    <dgm:cxn modelId="{9342D959-DD95-4ECB-B115-AB60CE05973C}" type="presParOf" srcId="{08AB83D6-EBAE-4DF7-B503-035DF9322B2D}" destId="{DEF6A391-B2DE-44BC-90F5-C07AD9C216DC}" srcOrd="0" destOrd="0" presId="urn:microsoft.com/office/officeart/2005/8/layout/radial1"/>
    <dgm:cxn modelId="{E137BC5C-6563-409F-A034-FE4C7DE70736}" type="presParOf" srcId="{5A57F675-CE23-48B9-9CBD-4241BCEB8D10}" destId="{8626A27E-7035-461E-9065-CC8D5B95A62F}" srcOrd="8" destOrd="0" presId="urn:microsoft.com/office/officeart/2005/8/layout/radial1"/>
    <dgm:cxn modelId="{929AFDA2-8825-40DF-A8F4-94A452ADA21E}" type="presParOf" srcId="{5A57F675-CE23-48B9-9CBD-4241BCEB8D10}" destId="{0E8A2A7A-A320-483F-A990-715922C969EB}" srcOrd="9" destOrd="0" presId="urn:microsoft.com/office/officeart/2005/8/layout/radial1"/>
    <dgm:cxn modelId="{4CF5BCE7-F6DB-4370-AE38-0E635592609D}" type="presParOf" srcId="{0E8A2A7A-A320-483F-A990-715922C969EB}" destId="{2D49C1D3-A8A4-4AF3-9A59-0C1B564D9463}" srcOrd="0" destOrd="0" presId="urn:microsoft.com/office/officeart/2005/8/layout/radial1"/>
    <dgm:cxn modelId="{A4F1AD68-480A-4B25-ABA9-A95C90D4F2E4}" type="presParOf" srcId="{5A57F675-CE23-48B9-9CBD-4241BCEB8D10}" destId="{061589B6-4A0E-472B-8E19-8A1187DD9F1C}" srcOrd="10" destOrd="0" presId="urn:microsoft.com/office/officeart/2005/8/layout/radial1"/>
    <dgm:cxn modelId="{74DB6840-965B-42E6-88DA-01227D87AB59}" type="presParOf" srcId="{5A57F675-CE23-48B9-9CBD-4241BCEB8D10}" destId="{569DDC8C-B673-4063-81B4-6A82049BD349}" srcOrd="11" destOrd="0" presId="urn:microsoft.com/office/officeart/2005/8/layout/radial1"/>
    <dgm:cxn modelId="{C7D3B4E0-BB10-4B25-A4B3-395B9BEC04BE}" type="presParOf" srcId="{569DDC8C-B673-4063-81B4-6A82049BD349}" destId="{98ED9465-23A7-4C33-8DB9-23F684E1A13C}" srcOrd="0" destOrd="0" presId="urn:microsoft.com/office/officeart/2005/8/layout/radial1"/>
    <dgm:cxn modelId="{15FA68C7-BA94-4B9E-A907-F508B0B6F6BF}" type="presParOf" srcId="{5A57F675-CE23-48B9-9CBD-4241BCEB8D10}" destId="{3BC7CDD2-42E0-4191-B6C5-9BAB6A5A78B3}" srcOrd="12" destOrd="0" presId="urn:microsoft.com/office/officeart/2005/8/layout/radial1"/>
    <dgm:cxn modelId="{B98A07BF-7A3B-4DFC-A209-6AE6DC24DC61}" type="presParOf" srcId="{5A57F675-CE23-48B9-9CBD-4241BCEB8D10}" destId="{4E3444EC-BCC1-434C-9420-3F241C09F6D5}" srcOrd="13" destOrd="0" presId="urn:microsoft.com/office/officeart/2005/8/layout/radial1"/>
    <dgm:cxn modelId="{8135AC9E-798F-4A28-8593-1856B2CE9B04}" type="presParOf" srcId="{4E3444EC-BCC1-434C-9420-3F241C09F6D5}" destId="{2D6CFD71-42B5-4EBF-AF2C-0885D95DBDFA}" srcOrd="0" destOrd="0" presId="urn:microsoft.com/office/officeart/2005/8/layout/radial1"/>
    <dgm:cxn modelId="{BA1AF8F1-4DF0-4B50-BAE7-A4FE229EE4C5}" type="presParOf" srcId="{5A57F675-CE23-48B9-9CBD-4241BCEB8D10}" destId="{4ADB199B-06A3-4CA6-BA11-0286C28084C1}" srcOrd="14" destOrd="0" presId="urn:microsoft.com/office/officeart/2005/8/layout/radial1"/>
  </dgm:cxnLst>
  <dgm:bg>
    <a:solidFill>
      <a:schemeClr val="accent1">
        <a:lumMod val="20000"/>
        <a:lumOff val="80000"/>
      </a:schemeClr>
    </a:solidFill>
    <a:effectLst>
      <a:glow rad="1397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970CA-AB88-4BCE-8925-E211AAC77B0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D0EEC-655D-4444-91A6-D0E94C782021}">
      <dgm:prSet/>
      <dgm:spPr/>
      <dgm:t>
        <a:bodyPr/>
        <a:lstStyle/>
        <a:p>
          <a:r>
            <a:rPr lang="ru-RU" i="1" dirty="0" smtClean="0"/>
            <a:t>анализ деятельности</a:t>
          </a:r>
          <a:endParaRPr lang="ru-RU" i="1" dirty="0"/>
        </a:p>
      </dgm:t>
    </dgm:pt>
    <dgm:pt modelId="{CD450387-2F82-4D56-8838-3D691B559721}" type="parTrans" cxnId="{3CE630EC-D89C-4F99-85D2-C597B749B7C8}">
      <dgm:prSet/>
      <dgm:spPr/>
      <dgm:t>
        <a:bodyPr/>
        <a:lstStyle/>
        <a:p>
          <a:endParaRPr lang="ru-RU"/>
        </a:p>
      </dgm:t>
    </dgm:pt>
    <dgm:pt modelId="{6EF6FB91-702E-436D-B8AB-B463E5C1AB30}" type="sibTrans" cxnId="{3CE630EC-D89C-4F99-85D2-C597B749B7C8}">
      <dgm:prSet/>
      <dgm:spPr/>
      <dgm:t>
        <a:bodyPr/>
        <a:lstStyle/>
        <a:p>
          <a:endParaRPr lang="ru-RU"/>
        </a:p>
      </dgm:t>
    </dgm:pt>
    <dgm:pt modelId="{9B4825D0-ED75-4EAB-80F2-D0CAF341430D}">
      <dgm:prSet/>
      <dgm:spPr/>
      <dgm:t>
        <a:bodyPr/>
        <a:lstStyle/>
        <a:p>
          <a:r>
            <a:rPr lang="ru-RU" i="1" dirty="0" smtClean="0"/>
            <a:t>анкетирование</a:t>
          </a:r>
          <a:endParaRPr lang="ru-RU" dirty="0"/>
        </a:p>
      </dgm:t>
    </dgm:pt>
    <dgm:pt modelId="{A6BD64A4-C026-4629-BA64-555DF12815EA}" type="parTrans" cxnId="{7A1522D1-1322-4B93-9609-800F4F24368C}">
      <dgm:prSet/>
      <dgm:spPr/>
      <dgm:t>
        <a:bodyPr/>
        <a:lstStyle/>
        <a:p>
          <a:endParaRPr lang="ru-RU"/>
        </a:p>
      </dgm:t>
    </dgm:pt>
    <dgm:pt modelId="{1F568C26-F771-4066-98D5-3A59D8B3B2B9}" type="sibTrans" cxnId="{7A1522D1-1322-4B93-9609-800F4F24368C}">
      <dgm:prSet/>
      <dgm:spPr/>
      <dgm:t>
        <a:bodyPr/>
        <a:lstStyle/>
        <a:p>
          <a:endParaRPr lang="ru-RU"/>
        </a:p>
      </dgm:t>
    </dgm:pt>
    <dgm:pt modelId="{055EFDC7-8A93-46CF-AA41-83E70F07D97D}">
      <dgm:prSet/>
      <dgm:spPr/>
      <dgm:t>
        <a:bodyPr/>
        <a:lstStyle/>
        <a:p>
          <a:r>
            <a:rPr lang="ru-RU" i="1" dirty="0" smtClean="0"/>
            <a:t>микроисследования</a:t>
          </a:r>
          <a:endParaRPr lang="ru-RU" dirty="0"/>
        </a:p>
      </dgm:t>
    </dgm:pt>
    <dgm:pt modelId="{FD403189-3B97-4F39-9D80-4AA4A2E57743}" type="parTrans" cxnId="{41A4A9C3-EECC-4C32-B0F6-70EBC5847FE3}">
      <dgm:prSet/>
      <dgm:spPr/>
      <dgm:t>
        <a:bodyPr/>
        <a:lstStyle/>
        <a:p>
          <a:endParaRPr lang="ru-RU"/>
        </a:p>
      </dgm:t>
    </dgm:pt>
    <dgm:pt modelId="{9363F926-76ED-4DA5-AB99-A0AA0DC35027}" type="sibTrans" cxnId="{41A4A9C3-EECC-4C32-B0F6-70EBC5847FE3}">
      <dgm:prSet/>
      <dgm:spPr/>
      <dgm:t>
        <a:bodyPr/>
        <a:lstStyle/>
        <a:p>
          <a:endParaRPr lang="ru-RU"/>
        </a:p>
      </dgm:t>
    </dgm:pt>
    <dgm:pt modelId="{7B8EE7D3-056B-4E0B-A763-09F607EEFF3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dirty="0" smtClean="0"/>
            <a:t>тестирование</a:t>
          </a:r>
          <a:endParaRPr lang="ru-RU" dirty="0" smtClean="0"/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221A160-1847-4989-B1F7-EC9D59479719}" type="parTrans" cxnId="{A279B39A-3C0F-430A-99F5-277901D1D7A5}">
      <dgm:prSet/>
      <dgm:spPr/>
      <dgm:t>
        <a:bodyPr/>
        <a:lstStyle/>
        <a:p>
          <a:endParaRPr lang="ru-RU"/>
        </a:p>
      </dgm:t>
    </dgm:pt>
    <dgm:pt modelId="{57348613-8C0C-4F28-8FD3-3EA100D8F0DE}" type="sibTrans" cxnId="{A279B39A-3C0F-430A-99F5-277901D1D7A5}">
      <dgm:prSet/>
      <dgm:spPr/>
      <dgm:t>
        <a:bodyPr/>
        <a:lstStyle/>
        <a:p>
          <a:endParaRPr lang="ru-RU"/>
        </a:p>
      </dgm:t>
    </dgm:pt>
    <dgm:pt modelId="{A18B6F16-E6E4-4E38-890B-0160B261DB66}" type="pres">
      <dgm:prSet presAssocID="{670970CA-AB88-4BCE-8925-E211AAC77B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0647B-415C-481E-8D93-2408796AC443}" type="pres">
      <dgm:prSet presAssocID="{670970CA-AB88-4BCE-8925-E211AAC77B0A}" presName="dummyMaxCanvas" presStyleCnt="0">
        <dgm:presLayoutVars/>
      </dgm:prSet>
      <dgm:spPr/>
    </dgm:pt>
    <dgm:pt modelId="{88B624FF-F715-458B-91E9-6EFF1AF4B9AB}" type="pres">
      <dgm:prSet presAssocID="{670970CA-AB88-4BCE-8925-E211AAC77B0A}" presName="FourNodes_1" presStyleLbl="node1" presStyleIdx="0" presStyleCnt="4" custLinFactNeighborX="2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6A8B5-A96D-44EA-B01E-E8ED55BFC2ED}" type="pres">
      <dgm:prSet presAssocID="{670970CA-AB88-4BCE-8925-E211AAC77B0A}" presName="FourNodes_2" presStyleLbl="node1" presStyleIdx="1" presStyleCnt="4" custLinFactNeighborX="16528" custLinFactNeighborY="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50292-B379-4ED2-8553-56D8924AA0DC}" type="pres">
      <dgm:prSet presAssocID="{670970CA-AB88-4BCE-8925-E211AAC77B0A}" presName="FourNodes_3" presStyleLbl="node1" presStyleIdx="2" presStyleCnt="4" custLinFactY="1104" custLinFactNeighborX="86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13A15-2AB6-4E15-9359-0834DD5ABF60}" type="pres">
      <dgm:prSet presAssocID="{670970CA-AB88-4BCE-8925-E211AAC77B0A}" presName="FourNodes_4" presStyleLbl="node1" presStyleIdx="3" presStyleCnt="4" custLinFactY="-27272" custLinFactNeighborX="-10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92490-843B-411E-90F5-2A7224D79E33}" type="pres">
      <dgm:prSet presAssocID="{670970CA-AB88-4BCE-8925-E211AAC77B0A}" presName="FourConn_1-2" presStyleLbl="fgAccFollowNode1" presStyleIdx="0" presStyleCnt="3" custAng="16200000" custScaleY="57618" custLinFactX="-263829" custLinFactNeighborX="-300000" custLinFactNeighborY="-78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DE608-D8BE-4FE1-B572-3670EB76E26D}" type="pres">
      <dgm:prSet presAssocID="{670970CA-AB88-4BCE-8925-E211AAC77B0A}" presName="FourConn_2-3" presStyleLbl="fgAccFollowNode1" presStyleIdx="1" presStyleCnt="3" custAng="16200000" custScaleY="68427" custLinFactX="-300000" custLinFactNeighborX="-333490" custLinFactNeighborY="-9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47F3D-AC4B-4E97-A890-CCD4129E00E9}" type="pres">
      <dgm:prSet presAssocID="{670970CA-AB88-4BCE-8925-E211AAC77B0A}" presName="FourConn_3-4" presStyleLbl="fgAccFollowNode1" presStyleIdx="2" presStyleCnt="3" custAng="16200000" custScaleY="57616" custLinFactX="-303085" custLinFactNeighborX="-400000" custLinFactNeighborY="-95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0459E-CDB9-4821-A471-D622CEC2EEDB}" type="pres">
      <dgm:prSet presAssocID="{670970CA-AB88-4BCE-8925-E211AAC77B0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F36B4-2E79-43EE-B8B3-30E6FD5FB1DC}" type="pres">
      <dgm:prSet presAssocID="{670970CA-AB88-4BCE-8925-E211AAC77B0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4E41E-FCD7-40AC-9145-55316DBC564B}" type="pres">
      <dgm:prSet presAssocID="{670970CA-AB88-4BCE-8925-E211AAC77B0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57AB8-0F51-4E21-BA92-4ADD603A6B21}" type="pres">
      <dgm:prSet presAssocID="{670970CA-AB88-4BCE-8925-E211AAC77B0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E027E-5471-43B1-8F48-DB9891978484}" type="presOf" srcId="{055EFDC7-8A93-46CF-AA41-83E70F07D97D}" destId="{EA657AB8-0F51-4E21-BA92-4ADD603A6B21}" srcOrd="1" destOrd="0" presId="urn:microsoft.com/office/officeart/2005/8/layout/vProcess5"/>
    <dgm:cxn modelId="{B3531F87-2C62-4150-B036-690325051262}" type="presOf" srcId="{670970CA-AB88-4BCE-8925-E211AAC77B0A}" destId="{A18B6F16-E6E4-4E38-890B-0160B261DB66}" srcOrd="0" destOrd="0" presId="urn:microsoft.com/office/officeart/2005/8/layout/vProcess5"/>
    <dgm:cxn modelId="{72786442-9D8D-4427-A3C4-15698C3C66B8}" type="presOf" srcId="{6EF6FB91-702E-436D-B8AB-B463E5C1AB30}" destId="{78C92490-843B-411E-90F5-2A7224D79E33}" srcOrd="0" destOrd="0" presId="urn:microsoft.com/office/officeart/2005/8/layout/vProcess5"/>
    <dgm:cxn modelId="{7A1522D1-1322-4B93-9609-800F4F24368C}" srcId="{670970CA-AB88-4BCE-8925-E211AAC77B0A}" destId="{9B4825D0-ED75-4EAB-80F2-D0CAF341430D}" srcOrd="1" destOrd="0" parTransId="{A6BD64A4-C026-4629-BA64-555DF12815EA}" sibTransId="{1F568C26-F771-4066-98D5-3A59D8B3B2B9}"/>
    <dgm:cxn modelId="{4EA347A2-B920-4A61-962E-1D167DB338BA}" type="presOf" srcId="{1F568C26-F771-4066-98D5-3A59D8B3B2B9}" destId="{1D2DE608-D8BE-4FE1-B572-3670EB76E26D}" srcOrd="0" destOrd="0" presId="urn:microsoft.com/office/officeart/2005/8/layout/vProcess5"/>
    <dgm:cxn modelId="{41A4A9C3-EECC-4C32-B0F6-70EBC5847FE3}" srcId="{670970CA-AB88-4BCE-8925-E211AAC77B0A}" destId="{055EFDC7-8A93-46CF-AA41-83E70F07D97D}" srcOrd="3" destOrd="0" parTransId="{FD403189-3B97-4F39-9D80-4AA4A2E57743}" sibTransId="{9363F926-76ED-4DA5-AB99-A0AA0DC35027}"/>
    <dgm:cxn modelId="{C285FC49-237F-4B99-A7D1-3CD769DC0AA5}" type="presOf" srcId="{9B4825D0-ED75-4EAB-80F2-D0CAF341430D}" destId="{038F36B4-2E79-43EE-B8B3-30E6FD5FB1DC}" srcOrd="1" destOrd="0" presId="urn:microsoft.com/office/officeart/2005/8/layout/vProcess5"/>
    <dgm:cxn modelId="{BFBEBA58-36FB-4130-ABB7-20C59A0D875C}" type="presOf" srcId="{57348613-8C0C-4F28-8FD3-3EA100D8F0DE}" destId="{96D47F3D-AC4B-4E97-A890-CCD4129E00E9}" srcOrd="0" destOrd="0" presId="urn:microsoft.com/office/officeart/2005/8/layout/vProcess5"/>
    <dgm:cxn modelId="{781CC98B-3507-4AA1-B08C-08C4BF9B6EEF}" type="presOf" srcId="{895D0EEC-655D-4444-91A6-D0E94C782021}" destId="{7970459E-CDB9-4821-A471-D622CEC2EEDB}" srcOrd="1" destOrd="0" presId="urn:microsoft.com/office/officeart/2005/8/layout/vProcess5"/>
    <dgm:cxn modelId="{DF103BFB-799D-4C02-B4D1-BD9F2012DCAB}" type="presOf" srcId="{7B8EE7D3-056B-4E0B-A763-09F607EEFF3F}" destId="{EFD4E41E-FCD7-40AC-9145-55316DBC564B}" srcOrd="1" destOrd="0" presId="urn:microsoft.com/office/officeart/2005/8/layout/vProcess5"/>
    <dgm:cxn modelId="{62A2D46A-98FC-41D9-9F01-5527D01C5520}" type="presOf" srcId="{9B4825D0-ED75-4EAB-80F2-D0CAF341430D}" destId="{1B36A8B5-A96D-44EA-B01E-E8ED55BFC2ED}" srcOrd="0" destOrd="0" presId="urn:microsoft.com/office/officeart/2005/8/layout/vProcess5"/>
    <dgm:cxn modelId="{B9C547BF-5453-4C18-8CAE-7340C49CCAC5}" type="presOf" srcId="{055EFDC7-8A93-46CF-AA41-83E70F07D97D}" destId="{92C13A15-2AB6-4E15-9359-0834DD5ABF60}" srcOrd="0" destOrd="0" presId="urn:microsoft.com/office/officeart/2005/8/layout/vProcess5"/>
    <dgm:cxn modelId="{C52C2C9B-456B-4311-B45E-F95C6950D153}" type="presOf" srcId="{895D0EEC-655D-4444-91A6-D0E94C782021}" destId="{88B624FF-F715-458B-91E9-6EFF1AF4B9AB}" srcOrd="0" destOrd="0" presId="urn:microsoft.com/office/officeart/2005/8/layout/vProcess5"/>
    <dgm:cxn modelId="{A279B39A-3C0F-430A-99F5-277901D1D7A5}" srcId="{670970CA-AB88-4BCE-8925-E211AAC77B0A}" destId="{7B8EE7D3-056B-4E0B-A763-09F607EEFF3F}" srcOrd="2" destOrd="0" parTransId="{8221A160-1847-4989-B1F7-EC9D59479719}" sibTransId="{57348613-8C0C-4F28-8FD3-3EA100D8F0DE}"/>
    <dgm:cxn modelId="{0E54DA35-B9F8-42D6-8AD0-FC4CB2A6A2DB}" type="presOf" srcId="{7B8EE7D3-056B-4E0B-A763-09F607EEFF3F}" destId="{D5650292-B379-4ED2-8553-56D8924AA0DC}" srcOrd="0" destOrd="0" presId="urn:microsoft.com/office/officeart/2005/8/layout/vProcess5"/>
    <dgm:cxn modelId="{3CE630EC-D89C-4F99-85D2-C597B749B7C8}" srcId="{670970CA-AB88-4BCE-8925-E211AAC77B0A}" destId="{895D0EEC-655D-4444-91A6-D0E94C782021}" srcOrd="0" destOrd="0" parTransId="{CD450387-2F82-4D56-8838-3D691B559721}" sibTransId="{6EF6FB91-702E-436D-B8AB-B463E5C1AB30}"/>
    <dgm:cxn modelId="{FA30EB6D-81F1-4F8D-8BDA-F69C40503372}" type="presParOf" srcId="{A18B6F16-E6E4-4E38-890B-0160B261DB66}" destId="{F5E0647B-415C-481E-8D93-2408796AC443}" srcOrd="0" destOrd="0" presId="urn:microsoft.com/office/officeart/2005/8/layout/vProcess5"/>
    <dgm:cxn modelId="{E817630F-D56D-4D56-A4B3-18D12EDF0B13}" type="presParOf" srcId="{A18B6F16-E6E4-4E38-890B-0160B261DB66}" destId="{88B624FF-F715-458B-91E9-6EFF1AF4B9AB}" srcOrd="1" destOrd="0" presId="urn:microsoft.com/office/officeart/2005/8/layout/vProcess5"/>
    <dgm:cxn modelId="{14A0BEB4-DF92-49E8-90A4-742F464183D5}" type="presParOf" srcId="{A18B6F16-E6E4-4E38-890B-0160B261DB66}" destId="{1B36A8B5-A96D-44EA-B01E-E8ED55BFC2ED}" srcOrd="2" destOrd="0" presId="urn:microsoft.com/office/officeart/2005/8/layout/vProcess5"/>
    <dgm:cxn modelId="{CF3BC641-8AD2-485C-A3D8-B64BF5023B96}" type="presParOf" srcId="{A18B6F16-E6E4-4E38-890B-0160B261DB66}" destId="{D5650292-B379-4ED2-8553-56D8924AA0DC}" srcOrd="3" destOrd="0" presId="urn:microsoft.com/office/officeart/2005/8/layout/vProcess5"/>
    <dgm:cxn modelId="{86C90C64-BF7A-4017-BA80-453C27086B0A}" type="presParOf" srcId="{A18B6F16-E6E4-4E38-890B-0160B261DB66}" destId="{92C13A15-2AB6-4E15-9359-0834DD5ABF60}" srcOrd="4" destOrd="0" presId="urn:microsoft.com/office/officeart/2005/8/layout/vProcess5"/>
    <dgm:cxn modelId="{116F58F6-5AE2-4111-A3CA-2D416F2D39D2}" type="presParOf" srcId="{A18B6F16-E6E4-4E38-890B-0160B261DB66}" destId="{78C92490-843B-411E-90F5-2A7224D79E33}" srcOrd="5" destOrd="0" presId="urn:microsoft.com/office/officeart/2005/8/layout/vProcess5"/>
    <dgm:cxn modelId="{AB677563-D6ED-403B-A2D2-7BF48A2F0CCA}" type="presParOf" srcId="{A18B6F16-E6E4-4E38-890B-0160B261DB66}" destId="{1D2DE608-D8BE-4FE1-B572-3670EB76E26D}" srcOrd="6" destOrd="0" presId="urn:microsoft.com/office/officeart/2005/8/layout/vProcess5"/>
    <dgm:cxn modelId="{1E78B37B-517D-466C-B4A2-ED458B3F273A}" type="presParOf" srcId="{A18B6F16-E6E4-4E38-890B-0160B261DB66}" destId="{96D47F3D-AC4B-4E97-A890-CCD4129E00E9}" srcOrd="7" destOrd="0" presId="urn:microsoft.com/office/officeart/2005/8/layout/vProcess5"/>
    <dgm:cxn modelId="{064625B9-D569-4746-95EA-56EB7E0FD917}" type="presParOf" srcId="{A18B6F16-E6E4-4E38-890B-0160B261DB66}" destId="{7970459E-CDB9-4821-A471-D622CEC2EEDB}" srcOrd="8" destOrd="0" presId="urn:microsoft.com/office/officeart/2005/8/layout/vProcess5"/>
    <dgm:cxn modelId="{2C113107-BB0D-4B4F-8ECE-4ABA252EBE67}" type="presParOf" srcId="{A18B6F16-E6E4-4E38-890B-0160B261DB66}" destId="{038F36B4-2E79-43EE-B8B3-30E6FD5FB1DC}" srcOrd="9" destOrd="0" presId="urn:microsoft.com/office/officeart/2005/8/layout/vProcess5"/>
    <dgm:cxn modelId="{CEFD7D65-CA02-4926-A42D-5315049AE29F}" type="presParOf" srcId="{A18B6F16-E6E4-4E38-890B-0160B261DB66}" destId="{EFD4E41E-FCD7-40AC-9145-55316DBC564B}" srcOrd="10" destOrd="0" presId="urn:microsoft.com/office/officeart/2005/8/layout/vProcess5"/>
    <dgm:cxn modelId="{FA96BE79-4A98-4285-A4B2-3CCA159DEF61}" type="presParOf" srcId="{A18B6F16-E6E4-4E38-890B-0160B261DB66}" destId="{EA657AB8-0F51-4E21-BA92-4ADD603A6B2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5029F-691A-4371-999F-B0EE41EA643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38ADD-750F-41F9-8A4F-3493E69FF83F}">
      <dgm:prSet phldrT="[Текст]" phldr="1"/>
      <dgm:spPr/>
      <dgm:t>
        <a:bodyPr/>
        <a:lstStyle/>
        <a:p>
          <a:endParaRPr lang="ru-RU" dirty="0"/>
        </a:p>
      </dgm:t>
    </dgm:pt>
    <dgm:pt modelId="{D9144539-EA1D-4D28-AC42-068531B444EF}" type="parTrans" cxnId="{BE1035E7-5E9A-4E66-A29A-4BF91F812E71}">
      <dgm:prSet/>
      <dgm:spPr/>
      <dgm:t>
        <a:bodyPr/>
        <a:lstStyle/>
        <a:p>
          <a:endParaRPr lang="ru-RU"/>
        </a:p>
      </dgm:t>
    </dgm:pt>
    <dgm:pt modelId="{B6182B3E-9C36-47B9-B582-E07300EA1D55}" type="sibTrans" cxnId="{BE1035E7-5E9A-4E66-A29A-4BF91F812E71}">
      <dgm:prSet/>
      <dgm:spPr/>
      <dgm:t>
        <a:bodyPr/>
        <a:lstStyle/>
        <a:p>
          <a:endParaRPr lang="ru-RU"/>
        </a:p>
      </dgm:t>
    </dgm:pt>
    <dgm:pt modelId="{A67B0D0D-2540-476F-A8F8-EED4EBF8E078}">
      <dgm:prSet phldrT="[Текст]" phldr="1"/>
      <dgm:spPr/>
      <dgm:t>
        <a:bodyPr/>
        <a:lstStyle/>
        <a:p>
          <a:endParaRPr lang="ru-RU" dirty="0"/>
        </a:p>
      </dgm:t>
    </dgm:pt>
    <dgm:pt modelId="{3539CF4A-3833-46AD-B5E0-490CDDF2FEF9}" type="parTrans" cxnId="{581C635D-128F-430B-A056-4A321969FEB7}">
      <dgm:prSet/>
      <dgm:spPr/>
      <dgm:t>
        <a:bodyPr/>
        <a:lstStyle/>
        <a:p>
          <a:endParaRPr lang="ru-RU"/>
        </a:p>
      </dgm:t>
    </dgm:pt>
    <dgm:pt modelId="{E4EB8998-845D-4787-A371-77D1B79382E7}" type="sibTrans" cxnId="{581C635D-128F-430B-A056-4A321969FEB7}">
      <dgm:prSet/>
      <dgm:spPr/>
      <dgm:t>
        <a:bodyPr/>
        <a:lstStyle/>
        <a:p>
          <a:endParaRPr lang="ru-RU"/>
        </a:p>
      </dgm:t>
    </dgm:pt>
    <dgm:pt modelId="{1D128BAE-ED0B-43FC-9B85-6AFE1D9FAF5C}">
      <dgm:prSet phldrT="[Текст]" phldr="1"/>
      <dgm:spPr/>
      <dgm:t>
        <a:bodyPr/>
        <a:lstStyle/>
        <a:p>
          <a:endParaRPr lang="ru-RU" dirty="0"/>
        </a:p>
      </dgm:t>
    </dgm:pt>
    <dgm:pt modelId="{57178030-34DE-4573-B7EF-89BD97C97FAA}" type="parTrans" cxnId="{3FADF765-19E2-4350-9070-FE1C098F3D0D}">
      <dgm:prSet/>
      <dgm:spPr/>
      <dgm:t>
        <a:bodyPr/>
        <a:lstStyle/>
        <a:p>
          <a:endParaRPr lang="ru-RU"/>
        </a:p>
      </dgm:t>
    </dgm:pt>
    <dgm:pt modelId="{58D9988C-2953-4802-A6BF-5E9C6CE82E17}" type="sibTrans" cxnId="{3FADF765-19E2-4350-9070-FE1C098F3D0D}">
      <dgm:prSet/>
      <dgm:spPr/>
      <dgm:t>
        <a:bodyPr/>
        <a:lstStyle/>
        <a:p>
          <a:endParaRPr lang="ru-RU"/>
        </a:p>
      </dgm:t>
    </dgm:pt>
    <dgm:pt modelId="{27BFF09E-F219-46B4-993E-D7F4DF2FDB0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smtClean="0"/>
            <a:t>       </a:t>
          </a:r>
          <a:r>
            <a:rPr lang="ru-RU" sz="2000" b="1" i="0" dirty="0" smtClean="0"/>
            <a:t>создание банка инновационных идей, технологий по работе с одаренными детьми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66202A0D-C8CD-446C-BB2B-3B6D3998FA51}" type="parTrans" cxnId="{206A2E0C-38F7-4D8F-BC72-553F87DEE023}">
      <dgm:prSet/>
      <dgm:spPr/>
      <dgm:t>
        <a:bodyPr/>
        <a:lstStyle/>
        <a:p>
          <a:endParaRPr lang="ru-RU"/>
        </a:p>
      </dgm:t>
    </dgm:pt>
    <dgm:pt modelId="{4535DBF0-807B-4A0D-9882-1B8A8ADC3E13}" type="sibTrans" cxnId="{206A2E0C-38F7-4D8F-BC72-553F87DEE023}">
      <dgm:prSet/>
      <dgm:spPr/>
      <dgm:t>
        <a:bodyPr/>
        <a:lstStyle/>
        <a:p>
          <a:endParaRPr lang="ru-RU"/>
        </a:p>
      </dgm:t>
    </dgm:pt>
    <dgm:pt modelId="{8DD84A10-202E-4C7B-BBA3-3925AE59E79F}">
      <dgm:prSet/>
      <dgm:spPr/>
      <dgm:t>
        <a:bodyPr/>
        <a:lstStyle/>
        <a:p>
          <a:endParaRPr lang="ru-RU" dirty="0"/>
        </a:p>
      </dgm:t>
    </dgm:pt>
    <dgm:pt modelId="{D8B6540C-B732-48C1-B056-C10B5407275E}" type="parTrans" cxnId="{647876DB-E077-471B-8237-6BB8606DBF36}">
      <dgm:prSet/>
      <dgm:spPr/>
      <dgm:t>
        <a:bodyPr/>
        <a:lstStyle/>
        <a:p>
          <a:endParaRPr lang="ru-RU"/>
        </a:p>
      </dgm:t>
    </dgm:pt>
    <dgm:pt modelId="{BCC84118-882D-425B-83CE-8B831EEC05A7}" type="sibTrans" cxnId="{647876DB-E077-471B-8237-6BB8606DBF36}">
      <dgm:prSet/>
      <dgm:spPr/>
      <dgm:t>
        <a:bodyPr/>
        <a:lstStyle/>
        <a:p>
          <a:endParaRPr lang="ru-RU"/>
        </a:p>
      </dgm:t>
    </dgm:pt>
    <dgm:pt modelId="{61F88757-B7C4-4954-BB29-73EBE8072BEB}">
      <dgm:prSet custT="1"/>
      <dgm:spPr/>
      <dgm:t>
        <a:bodyPr/>
        <a:lstStyle/>
        <a:p>
          <a:endParaRPr lang="ru-RU" sz="2400" b="1" i="0" dirty="0"/>
        </a:p>
      </dgm:t>
    </dgm:pt>
    <dgm:pt modelId="{7D78D751-9CFC-46A3-90EE-C679C6F73F97}" type="parTrans" cxnId="{0E8A155D-31FC-44E3-B8B7-307A855EA33A}">
      <dgm:prSet/>
      <dgm:spPr/>
      <dgm:t>
        <a:bodyPr/>
        <a:lstStyle/>
        <a:p>
          <a:endParaRPr lang="ru-RU"/>
        </a:p>
      </dgm:t>
    </dgm:pt>
    <dgm:pt modelId="{D1C129F7-2CA4-4530-813E-FDC2262EFE95}" type="sibTrans" cxnId="{0E8A155D-31FC-44E3-B8B7-307A855EA33A}">
      <dgm:prSet/>
      <dgm:spPr/>
      <dgm:t>
        <a:bodyPr/>
        <a:lstStyle/>
        <a:p>
          <a:endParaRPr lang="ru-RU"/>
        </a:p>
      </dgm:t>
    </dgm:pt>
    <dgm:pt modelId="{D622A29A-EC02-49F7-A70D-3E49707769CD}">
      <dgm:prSet/>
      <dgm:spPr/>
      <dgm:t>
        <a:bodyPr/>
        <a:lstStyle/>
        <a:p>
          <a:endParaRPr lang="ru-RU" dirty="0"/>
        </a:p>
      </dgm:t>
    </dgm:pt>
    <dgm:pt modelId="{CF027E51-A895-409B-AF2A-2C5710BDE5B1}" type="parTrans" cxnId="{C96EA51E-DF34-45FB-950E-812C94770C5B}">
      <dgm:prSet/>
      <dgm:spPr/>
      <dgm:t>
        <a:bodyPr/>
        <a:lstStyle/>
        <a:p>
          <a:endParaRPr lang="ru-RU"/>
        </a:p>
      </dgm:t>
    </dgm:pt>
    <dgm:pt modelId="{B8A913B9-D43E-4603-8645-A242A4245451}" type="sibTrans" cxnId="{C96EA51E-DF34-45FB-950E-812C94770C5B}">
      <dgm:prSet/>
      <dgm:spPr/>
      <dgm:t>
        <a:bodyPr/>
        <a:lstStyle/>
        <a:p>
          <a:endParaRPr lang="ru-RU"/>
        </a:p>
      </dgm:t>
    </dgm:pt>
    <dgm:pt modelId="{FBEBF882-20A9-478D-B13F-98AEC84B21AD}">
      <dgm:prSet custT="1"/>
      <dgm:spPr/>
      <dgm:t>
        <a:bodyPr/>
        <a:lstStyle/>
        <a:p>
          <a:r>
            <a:rPr lang="ru-RU" sz="1800" b="1" i="0" dirty="0" smtClean="0"/>
            <a:t>индивидуальное консультирование для учащихся, педагогов, родителей</a:t>
          </a:r>
          <a:endParaRPr lang="ru-RU" sz="1800" b="1" i="0" dirty="0"/>
        </a:p>
      </dgm:t>
    </dgm:pt>
    <dgm:pt modelId="{23BA9A4C-27DB-4D4A-98D1-0C58CAB1FC42}" type="parTrans" cxnId="{479D35D6-10E2-4E39-92CC-D6FA98BD73DB}">
      <dgm:prSet/>
      <dgm:spPr/>
      <dgm:t>
        <a:bodyPr/>
        <a:lstStyle/>
        <a:p>
          <a:endParaRPr lang="ru-RU"/>
        </a:p>
      </dgm:t>
    </dgm:pt>
    <dgm:pt modelId="{A56C4EBF-4400-4343-9896-DFCEF90F084B}" type="sibTrans" cxnId="{479D35D6-10E2-4E39-92CC-D6FA98BD73DB}">
      <dgm:prSet/>
      <dgm:spPr/>
      <dgm:t>
        <a:bodyPr/>
        <a:lstStyle/>
        <a:p>
          <a:endParaRPr lang="ru-RU"/>
        </a:p>
      </dgm:t>
    </dgm:pt>
    <dgm:pt modelId="{CDFE7870-511D-4B41-AAF0-4539470B3312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EB43E071-571B-4F0A-A1C3-A24F84E5880A}" type="sibTrans" cxnId="{4EDAAAEE-7243-4229-832A-F2FA6B444E06}">
      <dgm:prSet/>
      <dgm:spPr/>
      <dgm:t>
        <a:bodyPr/>
        <a:lstStyle/>
        <a:p>
          <a:endParaRPr lang="ru-RU"/>
        </a:p>
      </dgm:t>
    </dgm:pt>
    <dgm:pt modelId="{03CC8D9E-0EE1-4089-81EC-C1DB20277639}" type="parTrans" cxnId="{4EDAAAEE-7243-4229-832A-F2FA6B444E06}">
      <dgm:prSet/>
      <dgm:spPr/>
      <dgm:t>
        <a:bodyPr/>
        <a:lstStyle/>
        <a:p>
          <a:endParaRPr lang="ru-RU"/>
        </a:p>
      </dgm:t>
    </dgm:pt>
    <dgm:pt modelId="{BB05C987-4651-4BB0-A59A-2542E3A296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i="0" dirty="0" smtClean="0"/>
            <a:t>подбор методических материалов для проведения семинаров, педагогических </a:t>
          </a:r>
          <a:r>
            <a:rPr lang="ru-RU" sz="1800" b="1" i="0" dirty="0" smtClean="0"/>
            <a:t>советов</a:t>
          </a:r>
          <a:endParaRPr lang="ru-RU" sz="1800" b="1" i="0" dirty="0"/>
        </a:p>
      </dgm:t>
    </dgm:pt>
    <dgm:pt modelId="{C62E0A18-5E93-45AD-A9C3-DD4C79B0AF50}" type="parTrans" cxnId="{63AED12D-8D85-4522-866A-26DD51D82683}">
      <dgm:prSet/>
      <dgm:spPr/>
      <dgm:t>
        <a:bodyPr/>
        <a:lstStyle/>
        <a:p>
          <a:endParaRPr lang="ru-RU"/>
        </a:p>
      </dgm:t>
    </dgm:pt>
    <dgm:pt modelId="{1CCB4C5D-4BB7-45FF-B92F-60C552CAEC68}" type="sibTrans" cxnId="{63AED12D-8D85-4522-866A-26DD51D82683}">
      <dgm:prSet/>
      <dgm:spPr/>
      <dgm:t>
        <a:bodyPr/>
        <a:lstStyle/>
        <a:p>
          <a:endParaRPr lang="ru-RU"/>
        </a:p>
      </dgm:t>
    </dgm:pt>
    <dgm:pt modelId="{F5B3634C-3C64-484D-99D8-E7C87895BD7D}">
      <dgm:prSet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i="0" dirty="0"/>
        </a:p>
      </dgm:t>
    </dgm:pt>
    <dgm:pt modelId="{F4A8B00F-3350-415C-A816-9B66BC879310}" type="parTrans" cxnId="{850C6D19-7D5F-45E4-8754-88209C613267}">
      <dgm:prSet/>
      <dgm:spPr/>
      <dgm:t>
        <a:bodyPr/>
        <a:lstStyle/>
        <a:p>
          <a:endParaRPr lang="ru-RU"/>
        </a:p>
      </dgm:t>
    </dgm:pt>
    <dgm:pt modelId="{B5A1F786-50FB-4F19-8BED-0D577CAC8DF1}" type="sibTrans" cxnId="{850C6D19-7D5F-45E4-8754-88209C613267}">
      <dgm:prSet/>
      <dgm:spPr/>
      <dgm:t>
        <a:bodyPr/>
        <a:lstStyle/>
        <a:p>
          <a:endParaRPr lang="ru-RU"/>
        </a:p>
      </dgm:t>
    </dgm:pt>
    <dgm:pt modelId="{8147313B-8365-4E43-B45E-DB1318CB8A5D}">
      <dgm:prSet custT="1"/>
      <dgm:spPr/>
      <dgm:t>
        <a:bodyPr/>
        <a:lstStyle/>
        <a:p>
          <a:r>
            <a:rPr lang="ru-RU" sz="2000" b="1" i="0" dirty="0" smtClean="0"/>
            <a:t>выявление проблем, возникающих в процессе  работы с одаренными детьми</a:t>
          </a:r>
          <a:endParaRPr lang="ru-RU" sz="2000" b="1" i="0" dirty="0"/>
        </a:p>
      </dgm:t>
    </dgm:pt>
    <dgm:pt modelId="{519EE175-459A-49C1-901E-902957CBAE58}" type="parTrans" cxnId="{900BFA93-A51E-4876-B1C9-6D451804D5B3}">
      <dgm:prSet/>
      <dgm:spPr/>
      <dgm:t>
        <a:bodyPr/>
        <a:lstStyle/>
        <a:p>
          <a:endParaRPr lang="ru-RU"/>
        </a:p>
      </dgm:t>
    </dgm:pt>
    <dgm:pt modelId="{67633572-BD32-46E7-B055-EFEBA336A6EE}" type="sibTrans" cxnId="{900BFA93-A51E-4876-B1C9-6D451804D5B3}">
      <dgm:prSet/>
      <dgm:spPr/>
      <dgm:t>
        <a:bodyPr/>
        <a:lstStyle/>
        <a:p>
          <a:endParaRPr lang="ru-RU"/>
        </a:p>
      </dgm:t>
    </dgm:pt>
    <dgm:pt modelId="{2A901A09-0EB7-45E8-85BF-33EF1EF6177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/>
            <a:t>      разработка, совершенствование, корректировка программ по работе с  одаренными детьми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1C74CEC0-C453-41D9-95DD-38A347F18B1B}" type="parTrans" cxnId="{F12DB8CE-43A9-48B6-A246-B41EC0498260}">
      <dgm:prSet/>
      <dgm:spPr/>
    </dgm:pt>
    <dgm:pt modelId="{8C8FFE17-9181-4547-A52F-E3E0EDBEDEDC}" type="sibTrans" cxnId="{F12DB8CE-43A9-48B6-A246-B41EC0498260}">
      <dgm:prSet/>
      <dgm:spPr/>
    </dgm:pt>
    <dgm:pt modelId="{CA2DE320-0241-45CF-A0C1-CB0C33CAB49D}" type="pres">
      <dgm:prSet presAssocID="{9AB5029F-691A-4371-999F-B0EE41EA64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81FCF8-B6E8-45DE-823A-D29E9EBA1EA3}" type="pres">
      <dgm:prSet presAssocID="{34938ADD-750F-41F9-8A4F-3493E69FF83F}" presName="parentLin" presStyleCnt="0"/>
      <dgm:spPr/>
    </dgm:pt>
    <dgm:pt modelId="{97950419-EE68-4059-A28D-5036870B8819}" type="pres">
      <dgm:prSet presAssocID="{34938ADD-750F-41F9-8A4F-3493E69FF83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931566A-7930-44BA-AE08-9A10A647E862}" type="pres">
      <dgm:prSet presAssocID="{34938ADD-750F-41F9-8A4F-3493E69FF83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8151C-73A7-46E0-8762-5EE6ED436BB8}" type="pres">
      <dgm:prSet presAssocID="{34938ADD-750F-41F9-8A4F-3493E69FF83F}" presName="negativeSpace" presStyleCnt="0"/>
      <dgm:spPr/>
    </dgm:pt>
    <dgm:pt modelId="{1CB6FE4E-62A4-409C-97E6-134AF1B1E83A}" type="pres">
      <dgm:prSet presAssocID="{34938ADD-750F-41F9-8A4F-3493E69FF83F}" presName="childText" presStyleLbl="conFgAcc1" presStyleIdx="0" presStyleCnt="5" custScaleY="108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E6622-BB86-4BCB-B6DD-DCD14E388EDE}" type="pres">
      <dgm:prSet presAssocID="{B6182B3E-9C36-47B9-B582-E07300EA1D55}" presName="spaceBetweenRectangles" presStyleCnt="0"/>
      <dgm:spPr/>
    </dgm:pt>
    <dgm:pt modelId="{DBA2A247-571D-41CC-854A-E8977688123D}" type="pres">
      <dgm:prSet presAssocID="{A67B0D0D-2540-476F-A8F8-EED4EBF8E078}" presName="parentLin" presStyleCnt="0"/>
      <dgm:spPr/>
    </dgm:pt>
    <dgm:pt modelId="{F17DC965-3D7C-45F9-A9DE-398D0862A1D1}" type="pres">
      <dgm:prSet presAssocID="{A67B0D0D-2540-476F-A8F8-EED4EBF8E07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892E9FD-FB38-47B0-A007-60F02ED09C13}" type="pres">
      <dgm:prSet presAssocID="{A67B0D0D-2540-476F-A8F8-EED4EBF8E07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2FF4F-2B73-4D6D-A7EE-F42D7AD1A9D8}" type="pres">
      <dgm:prSet presAssocID="{A67B0D0D-2540-476F-A8F8-EED4EBF8E078}" presName="negativeSpace" presStyleCnt="0"/>
      <dgm:spPr/>
    </dgm:pt>
    <dgm:pt modelId="{A2602B6E-D9A9-4C3A-A592-1077AA626A3A}" type="pres">
      <dgm:prSet presAssocID="{A67B0D0D-2540-476F-A8F8-EED4EBF8E078}" presName="childText" presStyleLbl="conFgAcc1" presStyleIdx="1" presStyleCnt="5">
        <dgm:presLayoutVars>
          <dgm:bulletEnabled val="1"/>
        </dgm:presLayoutVars>
      </dgm:prSet>
      <dgm:spPr/>
    </dgm:pt>
    <dgm:pt modelId="{ADC99497-E65C-43E3-960D-FF1B4165F957}" type="pres">
      <dgm:prSet presAssocID="{E4EB8998-845D-4787-A371-77D1B79382E7}" presName="spaceBetweenRectangles" presStyleCnt="0"/>
      <dgm:spPr/>
    </dgm:pt>
    <dgm:pt modelId="{447CB8E9-D605-482A-A53B-44EF541BDC88}" type="pres">
      <dgm:prSet presAssocID="{1D128BAE-ED0B-43FC-9B85-6AFE1D9FAF5C}" presName="parentLin" presStyleCnt="0"/>
      <dgm:spPr/>
    </dgm:pt>
    <dgm:pt modelId="{D7E4831C-990E-4FD0-B843-43BED3A38022}" type="pres">
      <dgm:prSet presAssocID="{1D128BAE-ED0B-43FC-9B85-6AFE1D9FAF5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A43DF4C-8D35-41ED-91F7-88E3AB99193E}" type="pres">
      <dgm:prSet presAssocID="{1D128BAE-ED0B-43FC-9B85-6AFE1D9FAF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B8B42-F0DE-4905-82EB-2744BA1EAA70}" type="pres">
      <dgm:prSet presAssocID="{1D128BAE-ED0B-43FC-9B85-6AFE1D9FAF5C}" presName="negativeSpace" presStyleCnt="0"/>
      <dgm:spPr/>
    </dgm:pt>
    <dgm:pt modelId="{1AD3C780-10DC-4BA8-99A9-24091E8DE83D}" type="pres">
      <dgm:prSet presAssocID="{1D128BAE-ED0B-43FC-9B85-6AFE1D9FAF5C}" presName="childText" presStyleLbl="conFgAcc1" presStyleIdx="2" presStyleCnt="5" custScaleY="90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572E4-449E-4DD8-89A6-0B647EFA6D0F}" type="pres">
      <dgm:prSet presAssocID="{58D9988C-2953-4802-A6BF-5E9C6CE82E17}" presName="spaceBetweenRectangles" presStyleCnt="0"/>
      <dgm:spPr/>
    </dgm:pt>
    <dgm:pt modelId="{7D23ECE1-87E0-4775-B5B5-64947E23DFA3}" type="pres">
      <dgm:prSet presAssocID="{8DD84A10-202E-4C7B-BBA3-3925AE59E79F}" presName="parentLin" presStyleCnt="0"/>
      <dgm:spPr/>
    </dgm:pt>
    <dgm:pt modelId="{BEC5B02F-000C-45C9-9DA7-C69B3990D380}" type="pres">
      <dgm:prSet presAssocID="{8DD84A10-202E-4C7B-BBA3-3925AE59E79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52A7048-63B9-435A-A6FF-AF88116F5FF5}" type="pres">
      <dgm:prSet presAssocID="{8DD84A10-202E-4C7B-BBA3-3925AE59E79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A8028-119A-4E59-ADDC-8BBBDC7C2184}" type="pres">
      <dgm:prSet presAssocID="{8DD84A10-202E-4C7B-BBA3-3925AE59E79F}" presName="negativeSpace" presStyleCnt="0"/>
      <dgm:spPr/>
    </dgm:pt>
    <dgm:pt modelId="{EFC37E41-E777-4233-B29F-D483BCABA7DC}" type="pres">
      <dgm:prSet presAssocID="{8DD84A10-202E-4C7B-BBA3-3925AE59E79F}" presName="childText" presStyleLbl="conFgAcc1" presStyleIdx="3" presStyleCnt="5" custScaleY="100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D2FE0-ACF4-4C3C-A873-725DC9A758DF}" type="pres">
      <dgm:prSet presAssocID="{BCC84118-882D-425B-83CE-8B831EEC05A7}" presName="spaceBetweenRectangles" presStyleCnt="0"/>
      <dgm:spPr/>
    </dgm:pt>
    <dgm:pt modelId="{5B6323B1-E3E8-4793-932B-D78A8647A84E}" type="pres">
      <dgm:prSet presAssocID="{D622A29A-EC02-49F7-A70D-3E49707769CD}" presName="parentLin" presStyleCnt="0"/>
      <dgm:spPr/>
    </dgm:pt>
    <dgm:pt modelId="{AE24089B-89AC-4D9B-AA5F-21D60D288F7D}" type="pres">
      <dgm:prSet presAssocID="{D622A29A-EC02-49F7-A70D-3E49707769C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ED2E00E-F4D7-4E10-A2E3-98AB82A05634}" type="pres">
      <dgm:prSet presAssocID="{D622A29A-EC02-49F7-A70D-3E49707769C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1DC0F-1831-4913-90D6-73A81A5767C2}" type="pres">
      <dgm:prSet presAssocID="{D622A29A-EC02-49F7-A70D-3E49707769CD}" presName="negativeSpace" presStyleCnt="0"/>
      <dgm:spPr/>
    </dgm:pt>
    <dgm:pt modelId="{7AA2F760-511A-4911-A7F0-776910859AE4}" type="pres">
      <dgm:prSet presAssocID="{D622A29A-EC02-49F7-A70D-3E49707769C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ED12D-8D85-4522-866A-26DD51D82683}" srcId="{34938ADD-750F-41F9-8A4F-3493E69FF83F}" destId="{BB05C987-4651-4BB0-A59A-2542E3A296EF}" srcOrd="1" destOrd="0" parTransId="{C62E0A18-5E93-45AD-A9C3-DD4C79B0AF50}" sibTransId="{1CCB4C5D-4BB7-45FF-B92F-60C552CAEC68}"/>
    <dgm:cxn modelId="{8686170F-CFCF-41F3-9894-C2802C806304}" type="presOf" srcId="{BB05C987-4651-4BB0-A59A-2542E3A296EF}" destId="{1CB6FE4E-62A4-409C-97E6-134AF1B1E83A}" srcOrd="0" destOrd="1" presId="urn:microsoft.com/office/officeart/2005/8/layout/list1"/>
    <dgm:cxn modelId="{42E14DC5-F22B-4F3B-8CCD-0B030DD03E00}" type="presOf" srcId="{61F88757-B7C4-4954-BB29-73EBE8072BEB}" destId="{EFC37E41-E777-4233-B29F-D483BCABA7DC}" srcOrd="0" destOrd="0" presId="urn:microsoft.com/office/officeart/2005/8/layout/list1"/>
    <dgm:cxn modelId="{F14C310D-9955-4B2B-9386-81C1A72EB0C6}" type="presOf" srcId="{FBEBF882-20A9-478D-B13F-98AEC84B21AD}" destId="{7AA2F760-511A-4911-A7F0-776910859AE4}" srcOrd="0" destOrd="0" presId="urn:microsoft.com/office/officeart/2005/8/layout/list1"/>
    <dgm:cxn modelId="{BE1035E7-5E9A-4E66-A29A-4BF91F812E71}" srcId="{9AB5029F-691A-4371-999F-B0EE41EA6432}" destId="{34938ADD-750F-41F9-8A4F-3493E69FF83F}" srcOrd="0" destOrd="0" parTransId="{D9144539-EA1D-4D28-AC42-068531B444EF}" sibTransId="{B6182B3E-9C36-47B9-B582-E07300EA1D55}"/>
    <dgm:cxn modelId="{E611C473-7C75-43EA-8060-894F5FB60425}" type="presOf" srcId="{CDFE7870-511D-4B41-AAF0-4539470B3312}" destId="{1CB6FE4E-62A4-409C-97E6-134AF1B1E83A}" srcOrd="0" destOrd="0" presId="urn:microsoft.com/office/officeart/2005/8/layout/list1"/>
    <dgm:cxn modelId="{479D35D6-10E2-4E39-92CC-D6FA98BD73DB}" srcId="{D622A29A-EC02-49F7-A70D-3E49707769CD}" destId="{FBEBF882-20A9-478D-B13F-98AEC84B21AD}" srcOrd="0" destOrd="0" parTransId="{23BA9A4C-27DB-4D4A-98D1-0C58CAB1FC42}" sibTransId="{A56C4EBF-4400-4343-9896-DFCEF90F084B}"/>
    <dgm:cxn modelId="{F9DE0A74-0EE0-4DEA-9499-50E62799D53B}" type="presOf" srcId="{8147313B-8365-4E43-B45E-DB1318CB8A5D}" destId="{EFC37E41-E777-4233-B29F-D483BCABA7DC}" srcOrd="0" destOrd="1" presId="urn:microsoft.com/office/officeart/2005/8/layout/list1"/>
    <dgm:cxn modelId="{E48A5AA6-B878-4C7C-85CF-708324D61841}" type="presOf" srcId="{A67B0D0D-2540-476F-A8F8-EED4EBF8E078}" destId="{F17DC965-3D7C-45F9-A9DE-398D0862A1D1}" srcOrd="0" destOrd="0" presId="urn:microsoft.com/office/officeart/2005/8/layout/list1"/>
    <dgm:cxn modelId="{581C635D-128F-430B-A056-4A321969FEB7}" srcId="{9AB5029F-691A-4371-999F-B0EE41EA6432}" destId="{A67B0D0D-2540-476F-A8F8-EED4EBF8E078}" srcOrd="1" destOrd="0" parTransId="{3539CF4A-3833-46AD-B5E0-490CDDF2FEF9}" sibTransId="{E4EB8998-845D-4787-A371-77D1B79382E7}"/>
    <dgm:cxn modelId="{900BFA93-A51E-4876-B1C9-6D451804D5B3}" srcId="{8DD84A10-202E-4C7B-BBA3-3925AE59E79F}" destId="{8147313B-8365-4E43-B45E-DB1318CB8A5D}" srcOrd="1" destOrd="0" parTransId="{519EE175-459A-49C1-901E-902957CBAE58}" sibTransId="{67633572-BD32-46E7-B055-EFEBA336A6EE}"/>
    <dgm:cxn modelId="{41A22532-4AD3-471C-97E1-D57AE361471B}" type="presOf" srcId="{1D128BAE-ED0B-43FC-9B85-6AFE1D9FAF5C}" destId="{D7E4831C-990E-4FD0-B843-43BED3A38022}" srcOrd="0" destOrd="0" presId="urn:microsoft.com/office/officeart/2005/8/layout/list1"/>
    <dgm:cxn modelId="{206A2E0C-38F7-4D8F-BC72-553F87DEE023}" srcId="{1D128BAE-ED0B-43FC-9B85-6AFE1D9FAF5C}" destId="{27BFF09E-F219-46B4-993E-D7F4DF2FDB0C}" srcOrd="0" destOrd="0" parTransId="{66202A0D-C8CD-446C-BB2B-3B6D3998FA51}" sibTransId="{4535DBF0-807B-4A0D-9882-1B8A8ADC3E13}"/>
    <dgm:cxn modelId="{C96EA51E-DF34-45FB-950E-812C94770C5B}" srcId="{9AB5029F-691A-4371-999F-B0EE41EA6432}" destId="{D622A29A-EC02-49F7-A70D-3E49707769CD}" srcOrd="4" destOrd="0" parTransId="{CF027E51-A895-409B-AF2A-2C5710BDE5B1}" sibTransId="{B8A913B9-D43E-4603-8645-A242A4245451}"/>
    <dgm:cxn modelId="{C348E152-2FA4-4908-A159-C516A876C564}" type="presOf" srcId="{A67B0D0D-2540-476F-A8F8-EED4EBF8E078}" destId="{B892E9FD-FB38-47B0-A007-60F02ED09C13}" srcOrd="1" destOrd="0" presId="urn:microsoft.com/office/officeart/2005/8/layout/list1"/>
    <dgm:cxn modelId="{9E91B7DD-1A48-4FFE-96FB-D43F9573A4FA}" type="presOf" srcId="{1D128BAE-ED0B-43FC-9B85-6AFE1D9FAF5C}" destId="{FA43DF4C-8D35-41ED-91F7-88E3AB99193E}" srcOrd="1" destOrd="0" presId="urn:microsoft.com/office/officeart/2005/8/layout/list1"/>
    <dgm:cxn modelId="{0E8A155D-31FC-44E3-B8B7-307A855EA33A}" srcId="{8DD84A10-202E-4C7B-BBA3-3925AE59E79F}" destId="{61F88757-B7C4-4954-BB29-73EBE8072BEB}" srcOrd="0" destOrd="0" parTransId="{7D78D751-9CFC-46A3-90EE-C679C6F73F97}" sibTransId="{D1C129F7-2CA4-4530-813E-FDC2262EFE95}"/>
    <dgm:cxn modelId="{647876DB-E077-471B-8237-6BB8606DBF36}" srcId="{9AB5029F-691A-4371-999F-B0EE41EA6432}" destId="{8DD84A10-202E-4C7B-BBA3-3925AE59E79F}" srcOrd="3" destOrd="0" parTransId="{D8B6540C-B732-48C1-B056-C10B5407275E}" sibTransId="{BCC84118-882D-425B-83CE-8B831EEC05A7}"/>
    <dgm:cxn modelId="{E4A0EBAD-67D2-43D7-A808-159E7A61C2FC}" type="presOf" srcId="{8DD84A10-202E-4C7B-BBA3-3925AE59E79F}" destId="{652A7048-63B9-435A-A6FF-AF88116F5FF5}" srcOrd="1" destOrd="0" presId="urn:microsoft.com/office/officeart/2005/8/layout/list1"/>
    <dgm:cxn modelId="{850C6D19-7D5F-45E4-8754-88209C613267}" srcId="{1D128BAE-ED0B-43FC-9B85-6AFE1D9FAF5C}" destId="{F5B3634C-3C64-484D-99D8-E7C87895BD7D}" srcOrd="2" destOrd="0" parTransId="{F4A8B00F-3350-415C-A816-9B66BC879310}" sibTransId="{B5A1F786-50FB-4F19-8BED-0D577CAC8DF1}"/>
    <dgm:cxn modelId="{F2E936F5-B038-4CFE-9B2F-B88686A68D29}" type="presOf" srcId="{9AB5029F-691A-4371-999F-B0EE41EA6432}" destId="{CA2DE320-0241-45CF-A0C1-CB0C33CAB49D}" srcOrd="0" destOrd="0" presId="urn:microsoft.com/office/officeart/2005/8/layout/list1"/>
    <dgm:cxn modelId="{3FADF765-19E2-4350-9070-FE1C098F3D0D}" srcId="{9AB5029F-691A-4371-999F-B0EE41EA6432}" destId="{1D128BAE-ED0B-43FC-9B85-6AFE1D9FAF5C}" srcOrd="2" destOrd="0" parTransId="{57178030-34DE-4573-B7EF-89BD97C97FAA}" sibTransId="{58D9988C-2953-4802-A6BF-5E9C6CE82E17}"/>
    <dgm:cxn modelId="{3E813E8B-ED74-4F2E-8CD5-64BAFDB44688}" type="presOf" srcId="{27BFF09E-F219-46B4-993E-D7F4DF2FDB0C}" destId="{1AD3C780-10DC-4BA8-99A9-24091E8DE83D}" srcOrd="0" destOrd="0" presId="urn:microsoft.com/office/officeart/2005/8/layout/list1"/>
    <dgm:cxn modelId="{F04511E0-AB9B-47D7-86B6-AADB7F64B33E}" type="presOf" srcId="{F5B3634C-3C64-484D-99D8-E7C87895BD7D}" destId="{1AD3C780-10DC-4BA8-99A9-24091E8DE83D}" srcOrd="0" destOrd="2" presId="urn:microsoft.com/office/officeart/2005/8/layout/list1"/>
    <dgm:cxn modelId="{ED236AAD-1493-4E1F-858C-17E7FAB75169}" type="presOf" srcId="{34938ADD-750F-41F9-8A4F-3493E69FF83F}" destId="{B931566A-7930-44BA-AE08-9A10A647E862}" srcOrd="1" destOrd="0" presId="urn:microsoft.com/office/officeart/2005/8/layout/list1"/>
    <dgm:cxn modelId="{5DA1BF19-67C9-4E65-AF60-3BFE83560FBF}" type="presOf" srcId="{8DD84A10-202E-4C7B-BBA3-3925AE59E79F}" destId="{BEC5B02F-000C-45C9-9DA7-C69B3990D380}" srcOrd="0" destOrd="0" presId="urn:microsoft.com/office/officeart/2005/8/layout/list1"/>
    <dgm:cxn modelId="{9FC0B81C-8CC9-4CC9-943B-377718549359}" type="presOf" srcId="{34938ADD-750F-41F9-8A4F-3493E69FF83F}" destId="{97950419-EE68-4059-A28D-5036870B8819}" srcOrd="0" destOrd="0" presId="urn:microsoft.com/office/officeart/2005/8/layout/list1"/>
    <dgm:cxn modelId="{3C246AFC-AF4C-4286-A136-891651D86E2C}" type="presOf" srcId="{D622A29A-EC02-49F7-A70D-3E49707769CD}" destId="{AE24089B-89AC-4D9B-AA5F-21D60D288F7D}" srcOrd="0" destOrd="0" presId="urn:microsoft.com/office/officeart/2005/8/layout/list1"/>
    <dgm:cxn modelId="{A16008A7-931C-4D55-9E42-CE0CC0FA05DA}" type="presOf" srcId="{2A901A09-0EB7-45E8-85BF-33EF1EF61771}" destId="{1AD3C780-10DC-4BA8-99A9-24091E8DE83D}" srcOrd="0" destOrd="1" presId="urn:microsoft.com/office/officeart/2005/8/layout/list1"/>
    <dgm:cxn modelId="{4EDAAAEE-7243-4229-832A-F2FA6B444E06}" srcId="{34938ADD-750F-41F9-8A4F-3493E69FF83F}" destId="{CDFE7870-511D-4B41-AAF0-4539470B3312}" srcOrd="0" destOrd="0" parTransId="{03CC8D9E-0EE1-4089-81EC-C1DB20277639}" sibTransId="{EB43E071-571B-4F0A-A1C3-A24F84E5880A}"/>
    <dgm:cxn modelId="{F12DB8CE-43A9-48B6-A246-B41EC0498260}" srcId="{1D128BAE-ED0B-43FC-9B85-6AFE1D9FAF5C}" destId="{2A901A09-0EB7-45E8-85BF-33EF1EF61771}" srcOrd="1" destOrd="0" parTransId="{1C74CEC0-C453-41D9-95DD-38A347F18B1B}" sibTransId="{8C8FFE17-9181-4547-A52F-E3E0EDBEDEDC}"/>
    <dgm:cxn modelId="{68493463-9B0D-4723-90D3-F27F6090D8B8}" type="presOf" srcId="{D622A29A-EC02-49F7-A70D-3E49707769CD}" destId="{0ED2E00E-F4D7-4E10-A2E3-98AB82A05634}" srcOrd="1" destOrd="0" presId="urn:microsoft.com/office/officeart/2005/8/layout/list1"/>
    <dgm:cxn modelId="{EEE36269-5121-41EE-A1C4-BF5613CC0FF6}" type="presParOf" srcId="{CA2DE320-0241-45CF-A0C1-CB0C33CAB49D}" destId="{0581FCF8-B6E8-45DE-823A-D29E9EBA1EA3}" srcOrd="0" destOrd="0" presId="urn:microsoft.com/office/officeart/2005/8/layout/list1"/>
    <dgm:cxn modelId="{0AE8DFFA-4937-45E0-BD78-1949174E000E}" type="presParOf" srcId="{0581FCF8-B6E8-45DE-823A-D29E9EBA1EA3}" destId="{97950419-EE68-4059-A28D-5036870B8819}" srcOrd="0" destOrd="0" presId="urn:microsoft.com/office/officeart/2005/8/layout/list1"/>
    <dgm:cxn modelId="{576525DE-F7E5-4ED1-B0E5-F14309BADF16}" type="presParOf" srcId="{0581FCF8-B6E8-45DE-823A-D29E9EBA1EA3}" destId="{B931566A-7930-44BA-AE08-9A10A647E862}" srcOrd="1" destOrd="0" presId="urn:microsoft.com/office/officeart/2005/8/layout/list1"/>
    <dgm:cxn modelId="{65DBD1BF-7B0B-424C-8E06-5FAC641CF729}" type="presParOf" srcId="{CA2DE320-0241-45CF-A0C1-CB0C33CAB49D}" destId="{9848151C-73A7-46E0-8762-5EE6ED436BB8}" srcOrd="1" destOrd="0" presId="urn:microsoft.com/office/officeart/2005/8/layout/list1"/>
    <dgm:cxn modelId="{678DFA26-50CB-4F32-9B6C-2AFA8B4897D1}" type="presParOf" srcId="{CA2DE320-0241-45CF-A0C1-CB0C33CAB49D}" destId="{1CB6FE4E-62A4-409C-97E6-134AF1B1E83A}" srcOrd="2" destOrd="0" presId="urn:microsoft.com/office/officeart/2005/8/layout/list1"/>
    <dgm:cxn modelId="{10DF9723-F231-4B8E-974D-F71648B4278C}" type="presParOf" srcId="{CA2DE320-0241-45CF-A0C1-CB0C33CAB49D}" destId="{092E6622-BB86-4BCB-B6DD-DCD14E388EDE}" srcOrd="3" destOrd="0" presId="urn:microsoft.com/office/officeart/2005/8/layout/list1"/>
    <dgm:cxn modelId="{C7C422F2-BD37-4CE6-855F-87F4AFAB9A79}" type="presParOf" srcId="{CA2DE320-0241-45CF-A0C1-CB0C33CAB49D}" destId="{DBA2A247-571D-41CC-854A-E8977688123D}" srcOrd="4" destOrd="0" presId="urn:microsoft.com/office/officeart/2005/8/layout/list1"/>
    <dgm:cxn modelId="{734C62D3-FB45-406D-BC94-4CE6A9F1E610}" type="presParOf" srcId="{DBA2A247-571D-41CC-854A-E8977688123D}" destId="{F17DC965-3D7C-45F9-A9DE-398D0862A1D1}" srcOrd="0" destOrd="0" presId="urn:microsoft.com/office/officeart/2005/8/layout/list1"/>
    <dgm:cxn modelId="{541B969E-C9D9-41F2-8C52-CA4DCF8EBD16}" type="presParOf" srcId="{DBA2A247-571D-41CC-854A-E8977688123D}" destId="{B892E9FD-FB38-47B0-A007-60F02ED09C13}" srcOrd="1" destOrd="0" presId="urn:microsoft.com/office/officeart/2005/8/layout/list1"/>
    <dgm:cxn modelId="{825EF857-D8E7-4E16-9800-E7673FE8ABE4}" type="presParOf" srcId="{CA2DE320-0241-45CF-A0C1-CB0C33CAB49D}" destId="{2CA2FF4F-2B73-4D6D-A7EE-F42D7AD1A9D8}" srcOrd="5" destOrd="0" presId="urn:microsoft.com/office/officeart/2005/8/layout/list1"/>
    <dgm:cxn modelId="{09786F5B-56F6-4168-9F03-7575861C3D10}" type="presParOf" srcId="{CA2DE320-0241-45CF-A0C1-CB0C33CAB49D}" destId="{A2602B6E-D9A9-4C3A-A592-1077AA626A3A}" srcOrd="6" destOrd="0" presId="urn:microsoft.com/office/officeart/2005/8/layout/list1"/>
    <dgm:cxn modelId="{96E4E579-5A67-43DA-9D29-4F76417C3A63}" type="presParOf" srcId="{CA2DE320-0241-45CF-A0C1-CB0C33CAB49D}" destId="{ADC99497-E65C-43E3-960D-FF1B4165F957}" srcOrd="7" destOrd="0" presId="urn:microsoft.com/office/officeart/2005/8/layout/list1"/>
    <dgm:cxn modelId="{08CE308D-9BA3-456E-931D-DF7A75674045}" type="presParOf" srcId="{CA2DE320-0241-45CF-A0C1-CB0C33CAB49D}" destId="{447CB8E9-D605-482A-A53B-44EF541BDC88}" srcOrd="8" destOrd="0" presId="urn:microsoft.com/office/officeart/2005/8/layout/list1"/>
    <dgm:cxn modelId="{D6AACDF2-BCC5-466C-9CA8-64454402B63A}" type="presParOf" srcId="{447CB8E9-D605-482A-A53B-44EF541BDC88}" destId="{D7E4831C-990E-4FD0-B843-43BED3A38022}" srcOrd="0" destOrd="0" presId="urn:microsoft.com/office/officeart/2005/8/layout/list1"/>
    <dgm:cxn modelId="{15D47EF1-ED2C-4918-BE79-815D3DE02DAE}" type="presParOf" srcId="{447CB8E9-D605-482A-A53B-44EF541BDC88}" destId="{FA43DF4C-8D35-41ED-91F7-88E3AB99193E}" srcOrd="1" destOrd="0" presId="urn:microsoft.com/office/officeart/2005/8/layout/list1"/>
    <dgm:cxn modelId="{04675A63-74F3-4897-BE0D-85AF61FE5849}" type="presParOf" srcId="{CA2DE320-0241-45CF-A0C1-CB0C33CAB49D}" destId="{F3BB8B42-F0DE-4905-82EB-2744BA1EAA70}" srcOrd="9" destOrd="0" presId="urn:microsoft.com/office/officeart/2005/8/layout/list1"/>
    <dgm:cxn modelId="{87D40D77-DCBA-458B-A6BA-0D67B7A66C53}" type="presParOf" srcId="{CA2DE320-0241-45CF-A0C1-CB0C33CAB49D}" destId="{1AD3C780-10DC-4BA8-99A9-24091E8DE83D}" srcOrd="10" destOrd="0" presId="urn:microsoft.com/office/officeart/2005/8/layout/list1"/>
    <dgm:cxn modelId="{06A246FE-C7F5-4EC8-ADB3-322C5FEF8866}" type="presParOf" srcId="{CA2DE320-0241-45CF-A0C1-CB0C33CAB49D}" destId="{DE2572E4-449E-4DD8-89A6-0B647EFA6D0F}" srcOrd="11" destOrd="0" presId="urn:microsoft.com/office/officeart/2005/8/layout/list1"/>
    <dgm:cxn modelId="{0A9D475C-5323-48DB-96FF-04D1E6CD78AC}" type="presParOf" srcId="{CA2DE320-0241-45CF-A0C1-CB0C33CAB49D}" destId="{7D23ECE1-87E0-4775-B5B5-64947E23DFA3}" srcOrd="12" destOrd="0" presId="urn:microsoft.com/office/officeart/2005/8/layout/list1"/>
    <dgm:cxn modelId="{CE8843EF-FE72-48CF-8834-FF62F8EB9951}" type="presParOf" srcId="{7D23ECE1-87E0-4775-B5B5-64947E23DFA3}" destId="{BEC5B02F-000C-45C9-9DA7-C69B3990D380}" srcOrd="0" destOrd="0" presId="urn:microsoft.com/office/officeart/2005/8/layout/list1"/>
    <dgm:cxn modelId="{C4891FC8-2707-46C7-BDB1-7FC6100D2DAC}" type="presParOf" srcId="{7D23ECE1-87E0-4775-B5B5-64947E23DFA3}" destId="{652A7048-63B9-435A-A6FF-AF88116F5FF5}" srcOrd="1" destOrd="0" presId="urn:microsoft.com/office/officeart/2005/8/layout/list1"/>
    <dgm:cxn modelId="{D71B981A-3D10-4DC3-9042-8805F9E86845}" type="presParOf" srcId="{CA2DE320-0241-45CF-A0C1-CB0C33CAB49D}" destId="{7EDA8028-119A-4E59-ADDC-8BBBDC7C2184}" srcOrd="13" destOrd="0" presId="urn:microsoft.com/office/officeart/2005/8/layout/list1"/>
    <dgm:cxn modelId="{D371DB05-70C0-468F-A3C4-A1F3DED93321}" type="presParOf" srcId="{CA2DE320-0241-45CF-A0C1-CB0C33CAB49D}" destId="{EFC37E41-E777-4233-B29F-D483BCABA7DC}" srcOrd="14" destOrd="0" presId="urn:microsoft.com/office/officeart/2005/8/layout/list1"/>
    <dgm:cxn modelId="{779C3C87-489E-4D15-9F1E-189F9A841168}" type="presParOf" srcId="{CA2DE320-0241-45CF-A0C1-CB0C33CAB49D}" destId="{B8CD2FE0-ACF4-4C3C-A873-725DC9A758DF}" srcOrd="15" destOrd="0" presId="urn:microsoft.com/office/officeart/2005/8/layout/list1"/>
    <dgm:cxn modelId="{32AD3DDC-A94D-466A-A5CD-BD995E56A1DD}" type="presParOf" srcId="{CA2DE320-0241-45CF-A0C1-CB0C33CAB49D}" destId="{5B6323B1-E3E8-4793-932B-D78A8647A84E}" srcOrd="16" destOrd="0" presId="urn:microsoft.com/office/officeart/2005/8/layout/list1"/>
    <dgm:cxn modelId="{131C694B-8F0E-4EC1-9CF7-75306AFC33F7}" type="presParOf" srcId="{5B6323B1-E3E8-4793-932B-D78A8647A84E}" destId="{AE24089B-89AC-4D9B-AA5F-21D60D288F7D}" srcOrd="0" destOrd="0" presId="urn:microsoft.com/office/officeart/2005/8/layout/list1"/>
    <dgm:cxn modelId="{FE96411F-795E-43F5-809B-E811971F15E0}" type="presParOf" srcId="{5B6323B1-E3E8-4793-932B-D78A8647A84E}" destId="{0ED2E00E-F4D7-4E10-A2E3-98AB82A05634}" srcOrd="1" destOrd="0" presId="urn:microsoft.com/office/officeart/2005/8/layout/list1"/>
    <dgm:cxn modelId="{C06050B2-A7E4-4B8F-A784-ADEFB8BC4662}" type="presParOf" srcId="{CA2DE320-0241-45CF-A0C1-CB0C33CAB49D}" destId="{0E31DC0F-1831-4913-90D6-73A81A5767C2}" srcOrd="17" destOrd="0" presId="urn:microsoft.com/office/officeart/2005/8/layout/list1"/>
    <dgm:cxn modelId="{2D483493-BDAF-4D06-B94E-3936A4567F21}" type="presParOf" srcId="{CA2DE320-0241-45CF-A0C1-CB0C33CAB49D}" destId="{7AA2F760-511A-4911-A7F0-776910859AE4}" srcOrd="18" destOrd="0" presId="urn:microsoft.com/office/officeart/2005/8/layout/list1"/>
  </dgm:cxnLst>
  <dgm:bg>
    <a:solidFill>
      <a:schemeClr val="accent1">
        <a:shade val="8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C3669-8F7C-4983-97F6-394391F9CEA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85EBAB-4ED6-4692-9123-4A78DE520746}">
      <dgm:prSet phldrT="[Текст]" phldr="1"/>
      <dgm:spPr/>
      <dgm:t>
        <a:bodyPr/>
        <a:lstStyle/>
        <a:p>
          <a:endParaRPr lang="ru-RU" dirty="0"/>
        </a:p>
      </dgm:t>
    </dgm:pt>
    <dgm:pt modelId="{0F88FD59-EB42-4E9A-9032-8CA15309FD06}" type="parTrans" cxnId="{1DF6CCAA-24B7-436F-A3C6-23709000F939}">
      <dgm:prSet/>
      <dgm:spPr/>
      <dgm:t>
        <a:bodyPr/>
        <a:lstStyle/>
        <a:p>
          <a:endParaRPr lang="ru-RU"/>
        </a:p>
      </dgm:t>
    </dgm:pt>
    <dgm:pt modelId="{93D9BE2E-E2F8-4FDA-8893-52CA6203B25E}" type="sibTrans" cxnId="{1DF6CCAA-24B7-436F-A3C6-23709000F939}">
      <dgm:prSet/>
      <dgm:spPr/>
      <dgm:t>
        <a:bodyPr/>
        <a:lstStyle/>
        <a:p>
          <a:endParaRPr lang="ru-RU"/>
        </a:p>
      </dgm:t>
    </dgm:pt>
    <dgm:pt modelId="{89080753-41A2-4F65-857C-0FA77BBF2A53}">
      <dgm:prSet phldrT="[Текст]" custT="1"/>
      <dgm:spPr/>
      <dgm:t>
        <a:bodyPr/>
        <a:lstStyle/>
        <a:p>
          <a:r>
            <a:rPr lang="ru-RU" sz="1800" b="1" i="0" dirty="0" smtClean="0"/>
            <a:t>организация и проведение семинаров по проблемам работы с одаренными детьми</a:t>
          </a:r>
          <a:endParaRPr lang="ru-RU" sz="1800" b="1" i="0" dirty="0"/>
        </a:p>
      </dgm:t>
    </dgm:pt>
    <dgm:pt modelId="{C3412967-F8F9-4DE6-A698-D32C2B22F3D1}" type="parTrans" cxnId="{DCD41DAB-95CD-44B3-819E-96E6CBFEBD1D}">
      <dgm:prSet/>
      <dgm:spPr/>
      <dgm:t>
        <a:bodyPr/>
        <a:lstStyle/>
        <a:p>
          <a:endParaRPr lang="ru-RU"/>
        </a:p>
      </dgm:t>
    </dgm:pt>
    <dgm:pt modelId="{26FBB8DF-807A-41CF-BAE7-97E7E965B12D}" type="sibTrans" cxnId="{DCD41DAB-95CD-44B3-819E-96E6CBFEBD1D}">
      <dgm:prSet/>
      <dgm:spPr/>
      <dgm:t>
        <a:bodyPr/>
        <a:lstStyle/>
        <a:p>
          <a:endParaRPr lang="ru-RU"/>
        </a:p>
      </dgm:t>
    </dgm:pt>
    <dgm:pt modelId="{61E70038-15D4-440A-9A27-FA33AB0E5AAE}">
      <dgm:prSet phldrT="[Текст]" phldr="1"/>
      <dgm:spPr/>
      <dgm:t>
        <a:bodyPr/>
        <a:lstStyle/>
        <a:p>
          <a:endParaRPr lang="ru-RU" dirty="0"/>
        </a:p>
      </dgm:t>
    </dgm:pt>
    <dgm:pt modelId="{C4278F88-517F-4403-9711-9462DD519467}" type="parTrans" cxnId="{9EEB9900-3F3F-4274-904A-3BC7C7782F5F}">
      <dgm:prSet/>
      <dgm:spPr/>
      <dgm:t>
        <a:bodyPr/>
        <a:lstStyle/>
        <a:p>
          <a:endParaRPr lang="ru-RU"/>
        </a:p>
      </dgm:t>
    </dgm:pt>
    <dgm:pt modelId="{43163E92-8067-4A94-81CD-F9834A82FE05}" type="sibTrans" cxnId="{9EEB9900-3F3F-4274-904A-3BC7C7782F5F}">
      <dgm:prSet/>
      <dgm:spPr/>
      <dgm:t>
        <a:bodyPr/>
        <a:lstStyle/>
        <a:p>
          <a:endParaRPr lang="ru-RU"/>
        </a:p>
      </dgm:t>
    </dgm:pt>
    <dgm:pt modelId="{FD90CDEA-3D0A-44FF-BF7C-15BC3BDFE945}">
      <dgm:prSet phldrT="[Текст]" custT="1"/>
      <dgm:spPr/>
      <dgm:t>
        <a:bodyPr/>
        <a:lstStyle/>
        <a:p>
          <a:r>
            <a:rPr lang="ru-RU" sz="1800" b="1" i="0" dirty="0" smtClean="0"/>
            <a:t>подбор заданий повышенного уровня сложности для одаренных детей;</a:t>
          </a:r>
          <a:endParaRPr lang="ru-RU" sz="1800" b="1" i="0" dirty="0"/>
        </a:p>
      </dgm:t>
    </dgm:pt>
    <dgm:pt modelId="{929D839D-C0D9-4425-A16D-0A857B2DFDDD}" type="parTrans" cxnId="{E05CFC86-6183-44AC-B6F5-7806AE4CB2A3}">
      <dgm:prSet/>
      <dgm:spPr/>
      <dgm:t>
        <a:bodyPr/>
        <a:lstStyle/>
        <a:p>
          <a:endParaRPr lang="ru-RU"/>
        </a:p>
      </dgm:t>
    </dgm:pt>
    <dgm:pt modelId="{8D215A97-DD4A-4255-83EC-648A69085547}" type="sibTrans" cxnId="{E05CFC86-6183-44AC-B6F5-7806AE4CB2A3}">
      <dgm:prSet/>
      <dgm:spPr/>
      <dgm:t>
        <a:bodyPr/>
        <a:lstStyle/>
        <a:p>
          <a:endParaRPr lang="ru-RU"/>
        </a:p>
      </dgm:t>
    </dgm:pt>
    <dgm:pt modelId="{C3E3275D-F3AD-4AAC-94E6-CCE87A45DB5E}">
      <dgm:prSet phldrT="[Текст]" phldr="1"/>
      <dgm:spPr/>
      <dgm:t>
        <a:bodyPr/>
        <a:lstStyle/>
        <a:p>
          <a:endParaRPr lang="ru-RU" dirty="0"/>
        </a:p>
      </dgm:t>
    </dgm:pt>
    <dgm:pt modelId="{D8121E2F-C184-4707-8EC2-DB8AC9530BF8}" type="parTrans" cxnId="{C3BEF82A-5B15-4F4A-A4EC-C9F0CEEBACA4}">
      <dgm:prSet/>
      <dgm:spPr/>
      <dgm:t>
        <a:bodyPr/>
        <a:lstStyle/>
        <a:p>
          <a:endParaRPr lang="ru-RU"/>
        </a:p>
      </dgm:t>
    </dgm:pt>
    <dgm:pt modelId="{4C74D1B1-126F-4C70-A99C-680F616FAC49}" type="sibTrans" cxnId="{C3BEF82A-5B15-4F4A-A4EC-C9F0CEEBACA4}">
      <dgm:prSet/>
      <dgm:spPr/>
      <dgm:t>
        <a:bodyPr/>
        <a:lstStyle/>
        <a:p>
          <a:endParaRPr lang="ru-RU"/>
        </a:p>
      </dgm:t>
    </dgm:pt>
    <dgm:pt modelId="{801A4A2F-0090-4EF6-8323-271705BE291B}">
      <dgm:prSet phldrT="[Текст]" custT="1"/>
      <dgm:spPr/>
      <dgm:t>
        <a:bodyPr/>
        <a:lstStyle/>
        <a:p>
          <a:r>
            <a:rPr lang="ru-RU" sz="1800" b="1" i="0" dirty="0" smtClean="0"/>
            <a:t>обобщение результатов научно-исследовательской деятельности учащихся</a:t>
          </a:r>
          <a:endParaRPr lang="ru-RU" sz="1800" b="1" i="0" dirty="0"/>
        </a:p>
      </dgm:t>
    </dgm:pt>
    <dgm:pt modelId="{54C6AA9C-80D1-4F97-A4E3-6DA619210817}" type="parTrans" cxnId="{4DBE66D4-F891-4253-B2C5-21D4C0439A84}">
      <dgm:prSet/>
      <dgm:spPr/>
      <dgm:t>
        <a:bodyPr/>
        <a:lstStyle/>
        <a:p>
          <a:endParaRPr lang="ru-RU"/>
        </a:p>
      </dgm:t>
    </dgm:pt>
    <dgm:pt modelId="{F60E73E5-6CE9-4F2B-8D2E-5DD709627BAD}" type="sibTrans" cxnId="{4DBE66D4-F891-4253-B2C5-21D4C0439A84}">
      <dgm:prSet/>
      <dgm:spPr/>
      <dgm:t>
        <a:bodyPr/>
        <a:lstStyle/>
        <a:p>
          <a:endParaRPr lang="ru-RU"/>
        </a:p>
      </dgm:t>
    </dgm:pt>
    <dgm:pt modelId="{2A8FDFF5-8DA9-43B8-95EE-1EA1A203C1CE}">
      <dgm:prSet/>
      <dgm:spPr/>
      <dgm:t>
        <a:bodyPr/>
        <a:lstStyle/>
        <a:p>
          <a:r>
            <a:rPr lang="ru-RU" i="1" dirty="0" smtClean="0"/>
            <a:t>),</a:t>
          </a:r>
          <a:endParaRPr lang="ru-RU" dirty="0"/>
        </a:p>
      </dgm:t>
    </dgm:pt>
    <dgm:pt modelId="{3902AB6C-C071-451D-8E21-4D96F8E9045A}" type="parTrans" cxnId="{1F8FABC0-E7BD-4B83-BDA6-2366CF866914}">
      <dgm:prSet/>
      <dgm:spPr/>
      <dgm:t>
        <a:bodyPr/>
        <a:lstStyle/>
        <a:p>
          <a:endParaRPr lang="ru-RU"/>
        </a:p>
      </dgm:t>
    </dgm:pt>
    <dgm:pt modelId="{E2EA4B20-FD14-43B0-A5F9-FF6B2A31C12F}" type="sibTrans" cxnId="{1F8FABC0-E7BD-4B83-BDA6-2366CF866914}">
      <dgm:prSet/>
      <dgm:spPr/>
      <dgm:t>
        <a:bodyPr/>
        <a:lstStyle/>
        <a:p>
          <a:endParaRPr lang="ru-RU"/>
        </a:p>
      </dgm:t>
    </dgm:pt>
    <dgm:pt modelId="{B3C644BE-5095-49C8-AFCD-BC74EC22C2E6}">
      <dgm:prSet custT="1"/>
      <dgm:spPr/>
      <dgm:t>
        <a:bodyPr/>
        <a:lstStyle/>
        <a:p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создание условий для презентации, рекламы, результатов детских творений (организация персональных выставок, рисунков, моделей, изделий, выпуск брошюр со стихами)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2FA52985-0EB5-4720-B384-BE75D8224579}" type="parTrans" cxnId="{F6AFDB6A-0005-498B-92E3-E8AC7A1D5D99}">
      <dgm:prSet/>
      <dgm:spPr/>
      <dgm:t>
        <a:bodyPr/>
        <a:lstStyle/>
        <a:p>
          <a:endParaRPr lang="ru-RU"/>
        </a:p>
      </dgm:t>
    </dgm:pt>
    <dgm:pt modelId="{0E9C1E03-20B2-4196-93B0-2C94BD13F569}" type="sibTrans" cxnId="{F6AFDB6A-0005-498B-92E3-E8AC7A1D5D99}">
      <dgm:prSet/>
      <dgm:spPr/>
      <dgm:t>
        <a:bodyPr/>
        <a:lstStyle/>
        <a:p>
          <a:endParaRPr lang="ru-RU"/>
        </a:p>
      </dgm:t>
    </dgm:pt>
    <dgm:pt modelId="{A458E278-6398-48D6-84A0-8C6BF375D514}">
      <dgm:prSet/>
      <dgm:spPr/>
      <dgm:t>
        <a:bodyPr/>
        <a:lstStyle/>
        <a:p>
          <a:endParaRPr lang="ru-RU" dirty="0"/>
        </a:p>
      </dgm:t>
    </dgm:pt>
    <dgm:pt modelId="{2F193C00-8A68-4966-BFD7-F424CCD1EDE4}" type="parTrans" cxnId="{23701198-3AF3-4D82-9D4A-DE6AA050CD10}">
      <dgm:prSet/>
      <dgm:spPr/>
      <dgm:t>
        <a:bodyPr/>
        <a:lstStyle/>
        <a:p>
          <a:endParaRPr lang="ru-RU"/>
        </a:p>
      </dgm:t>
    </dgm:pt>
    <dgm:pt modelId="{A9058006-5523-4D13-94B0-2881EC866B32}" type="sibTrans" cxnId="{23701198-3AF3-4D82-9D4A-DE6AA050CD10}">
      <dgm:prSet/>
      <dgm:spPr/>
      <dgm:t>
        <a:bodyPr/>
        <a:lstStyle/>
        <a:p>
          <a:endParaRPr lang="ru-RU"/>
        </a:p>
      </dgm:t>
    </dgm:pt>
    <dgm:pt modelId="{2654A13C-3F40-4072-9BEF-62883F7B4530}">
      <dgm:prSet custT="1"/>
      <dgm:spPr/>
      <dgm:t>
        <a:bodyPr/>
        <a:lstStyle/>
        <a:p>
          <a:r>
            <a:rPr lang="ru-RU" sz="1800" b="1" i="0" dirty="0" smtClean="0"/>
            <a:t>организация открытой защиты собственных проектов по работе с одаренными детьми</a:t>
          </a:r>
          <a:endParaRPr lang="ru-RU" sz="1800" b="1" i="0" dirty="0"/>
        </a:p>
      </dgm:t>
    </dgm:pt>
    <dgm:pt modelId="{E0D2B8BC-067F-4C48-8866-FE8F68176937}" type="parTrans" cxnId="{E5C65E0F-5868-46DB-A875-AC20D82D1473}">
      <dgm:prSet/>
      <dgm:spPr/>
      <dgm:t>
        <a:bodyPr/>
        <a:lstStyle/>
        <a:p>
          <a:endParaRPr lang="ru-RU"/>
        </a:p>
      </dgm:t>
    </dgm:pt>
    <dgm:pt modelId="{8CCF63B3-4ED3-4127-BC42-F820A6D1FE2E}" type="sibTrans" cxnId="{E5C65E0F-5868-46DB-A875-AC20D82D1473}">
      <dgm:prSet/>
      <dgm:spPr/>
      <dgm:t>
        <a:bodyPr/>
        <a:lstStyle/>
        <a:p>
          <a:endParaRPr lang="ru-RU"/>
        </a:p>
      </dgm:t>
    </dgm:pt>
    <dgm:pt modelId="{50F84259-559B-4AB1-A538-82864A97BA5D}">
      <dgm:prSet/>
      <dgm:spPr/>
      <dgm:t>
        <a:bodyPr/>
        <a:lstStyle/>
        <a:p>
          <a:endParaRPr lang="ru-RU" dirty="0"/>
        </a:p>
      </dgm:t>
    </dgm:pt>
    <dgm:pt modelId="{875E42E4-6696-473B-8E79-2F58B68490CE}" type="parTrans" cxnId="{85815C83-595A-4FC7-972D-1621E158FB5D}">
      <dgm:prSet/>
      <dgm:spPr/>
      <dgm:t>
        <a:bodyPr/>
        <a:lstStyle/>
        <a:p>
          <a:endParaRPr lang="ru-RU"/>
        </a:p>
      </dgm:t>
    </dgm:pt>
    <dgm:pt modelId="{C927AC61-07FE-4D52-B681-173439EC7322}" type="sibTrans" cxnId="{85815C83-595A-4FC7-972D-1621E158FB5D}">
      <dgm:prSet/>
      <dgm:spPr/>
      <dgm:t>
        <a:bodyPr/>
        <a:lstStyle/>
        <a:p>
          <a:endParaRPr lang="ru-RU"/>
        </a:p>
      </dgm:t>
    </dgm:pt>
    <dgm:pt modelId="{91E8B913-180E-4C91-8795-24934780E1CA}">
      <dgm:prSet custT="1"/>
      <dgm:spPr/>
      <dgm:t>
        <a:bodyPr/>
        <a:lstStyle/>
        <a:p>
          <a:r>
            <a:rPr lang="ru-RU" sz="1800" b="1" i="0" dirty="0" smtClean="0"/>
            <a:t>разработка и введение карт индивидуального развития учащихся</a:t>
          </a:r>
          <a:endParaRPr lang="ru-RU" sz="1800" b="1" i="0" dirty="0"/>
        </a:p>
      </dgm:t>
    </dgm:pt>
    <dgm:pt modelId="{4AF9800C-8969-442F-8926-A50B2CC8EC83}" type="parTrans" cxnId="{7104D501-553C-4EC6-9B82-8B8788939F5F}">
      <dgm:prSet/>
      <dgm:spPr/>
      <dgm:t>
        <a:bodyPr/>
        <a:lstStyle/>
        <a:p>
          <a:endParaRPr lang="ru-RU"/>
        </a:p>
      </dgm:t>
    </dgm:pt>
    <dgm:pt modelId="{9761825C-3950-4823-99F0-8CC5D9E90A76}" type="sibTrans" cxnId="{7104D501-553C-4EC6-9B82-8B8788939F5F}">
      <dgm:prSet/>
      <dgm:spPr/>
      <dgm:t>
        <a:bodyPr/>
        <a:lstStyle/>
        <a:p>
          <a:endParaRPr lang="ru-RU"/>
        </a:p>
      </dgm:t>
    </dgm:pt>
    <dgm:pt modelId="{BC122861-3103-4A0B-9651-4E2F4294C479}">
      <dgm:prSet/>
      <dgm:spPr/>
      <dgm:t>
        <a:bodyPr/>
        <a:lstStyle/>
        <a:p>
          <a:r>
            <a:rPr lang="ru-RU" i="1" dirty="0" smtClean="0"/>
            <a:t>.</a:t>
          </a:r>
          <a:endParaRPr lang="ru-RU" i="1" dirty="0"/>
        </a:p>
      </dgm:t>
    </dgm:pt>
    <dgm:pt modelId="{09AED220-C270-40C8-B3C6-B9124F02C69D}" type="parTrans" cxnId="{64B6A127-DFCA-48F4-B922-EE53E242C4B7}">
      <dgm:prSet/>
      <dgm:spPr/>
      <dgm:t>
        <a:bodyPr/>
        <a:lstStyle/>
        <a:p>
          <a:endParaRPr lang="ru-RU"/>
        </a:p>
      </dgm:t>
    </dgm:pt>
    <dgm:pt modelId="{63430327-7930-401E-80DF-3DAEA17F01E9}" type="sibTrans" cxnId="{64B6A127-DFCA-48F4-B922-EE53E242C4B7}">
      <dgm:prSet/>
      <dgm:spPr/>
      <dgm:t>
        <a:bodyPr/>
        <a:lstStyle/>
        <a:p>
          <a:endParaRPr lang="ru-RU"/>
        </a:p>
      </dgm:t>
    </dgm:pt>
    <dgm:pt modelId="{FB90914C-BFD5-4AF5-98EB-D001DF71B16F}">
      <dgm:prSet custT="1"/>
      <dgm:spPr/>
      <dgm:t>
        <a:bodyPr/>
        <a:lstStyle/>
        <a:p>
          <a:r>
            <a:rPr lang="ru-RU" sz="1800" b="1" i="0" dirty="0" smtClean="0"/>
            <a:t>разработка памяток, алгоритмов для одаренных детей по организации деятельности.</a:t>
          </a:r>
          <a:endParaRPr lang="ru-RU" sz="1700" dirty="0"/>
        </a:p>
      </dgm:t>
    </dgm:pt>
    <dgm:pt modelId="{323F4272-BBDE-42B4-99E5-B33BA0AA39EF}" type="parTrans" cxnId="{166EE08F-062D-4A72-AFFA-8CFB9CF26A58}">
      <dgm:prSet/>
      <dgm:spPr/>
      <dgm:t>
        <a:bodyPr/>
        <a:lstStyle/>
        <a:p>
          <a:endParaRPr lang="ru-RU"/>
        </a:p>
      </dgm:t>
    </dgm:pt>
    <dgm:pt modelId="{AAC81072-32C9-4ADC-9E05-E80D4981AC2E}" type="sibTrans" cxnId="{166EE08F-062D-4A72-AFFA-8CFB9CF26A58}">
      <dgm:prSet/>
      <dgm:spPr/>
      <dgm:t>
        <a:bodyPr/>
        <a:lstStyle/>
        <a:p>
          <a:endParaRPr lang="ru-RU"/>
        </a:p>
      </dgm:t>
    </dgm:pt>
    <dgm:pt modelId="{9563B8F1-1A66-4940-8A74-18F9B241F881}" type="pres">
      <dgm:prSet presAssocID="{929C3669-8F7C-4983-97F6-394391F9CE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B9572-80C2-4185-97F4-190DD61BAC6B}" type="pres">
      <dgm:prSet presAssocID="{5885EBAB-4ED6-4692-9123-4A78DE520746}" presName="composite" presStyleCnt="0"/>
      <dgm:spPr/>
    </dgm:pt>
    <dgm:pt modelId="{99FF7337-F0EF-446C-800C-090D8CAA1988}" type="pres">
      <dgm:prSet presAssocID="{5885EBAB-4ED6-4692-9123-4A78DE52074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ABBD4-C6EA-491A-9561-79D56A71EE03}" type="pres">
      <dgm:prSet presAssocID="{5885EBAB-4ED6-4692-9123-4A78DE520746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DC8C8-F10E-4818-B19A-5BBE6E8FD056}" type="pres">
      <dgm:prSet presAssocID="{93D9BE2E-E2F8-4FDA-8893-52CA6203B25E}" presName="sp" presStyleCnt="0"/>
      <dgm:spPr/>
    </dgm:pt>
    <dgm:pt modelId="{31D57895-996F-4CE2-93FB-31312F685765}" type="pres">
      <dgm:prSet presAssocID="{61E70038-15D4-440A-9A27-FA33AB0E5AAE}" presName="composite" presStyleCnt="0"/>
      <dgm:spPr/>
    </dgm:pt>
    <dgm:pt modelId="{21609F06-7DFB-4E39-BC56-865C7737E9BE}" type="pres">
      <dgm:prSet presAssocID="{61E70038-15D4-440A-9A27-FA33AB0E5AA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6A561-4A93-4555-AEF1-1CE6CEA8EDFA}" type="pres">
      <dgm:prSet presAssocID="{61E70038-15D4-440A-9A27-FA33AB0E5AA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B6C0-0D3D-4AE4-8D2C-BEF4859CF5F1}" type="pres">
      <dgm:prSet presAssocID="{43163E92-8067-4A94-81CD-F9834A82FE05}" presName="sp" presStyleCnt="0"/>
      <dgm:spPr/>
    </dgm:pt>
    <dgm:pt modelId="{8498C21A-EB25-44F0-AB9C-C7CE462162AB}" type="pres">
      <dgm:prSet presAssocID="{C3E3275D-F3AD-4AAC-94E6-CCE87A45DB5E}" presName="composite" presStyleCnt="0"/>
      <dgm:spPr/>
    </dgm:pt>
    <dgm:pt modelId="{6CE7B666-DC1E-471C-8A2E-F728E83048B0}" type="pres">
      <dgm:prSet presAssocID="{C3E3275D-F3AD-4AAC-94E6-CCE87A45DB5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37BDB-8FE8-439E-BA55-C3066ACAC793}" type="pres">
      <dgm:prSet presAssocID="{C3E3275D-F3AD-4AAC-94E6-CCE87A45DB5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58D5-B381-42F4-9F8C-A1701E794A29}" type="pres">
      <dgm:prSet presAssocID="{4C74D1B1-126F-4C70-A99C-680F616FAC49}" presName="sp" presStyleCnt="0"/>
      <dgm:spPr/>
    </dgm:pt>
    <dgm:pt modelId="{A391F63E-290F-4422-9E15-7D263B4EEA98}" type="pres">
      <dgm:prSet presAssocID="{2A8FDFF5-8DA9-43B8-95EE-1EA1A203C1CE}" presName="composite" presStyleCnt="0"/>
      <dgm:spPr/>
    </dgm:pt>
    <dgm:pt modelId="{82083317-74D3-423B-96AB-52BFF3FED793}" type="pres">
      <dgm:prSet presAssocID="{2A8FDFF5-8DA9-43B8-95EE-1EA1A203C1C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363A7-8AD6-4FBD-A3B0-E80CD68C3DC7}" type="pres">
      <dgm:prSet presAssocID="{2A8FDFF5-8DA9-43B8-95EE-1EA1A203C1CE}" presName="descendantText" presStyleLbl="alignAcc1" presStyleIdx="3" presStyleCnt="7" custScaleY="124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D901B-9CE2-4D4E-91A5-B64FB8C90A5C}" type="pres">
      <dgm:prSet presAssocID="{E2EA4B20-FD14-43B0-A5F9-FF6B2A31C12F}" presName="sp" presStyleCnt="0"/>
      <dgm:spPr/>
    </dgm:pt>
    <dgm:pt modelId="{710C53D6-3A97-4102-89A5-82F23F2E999E}" type="pres">
      <dgm:prSet presAssocID="{A458E278-6398-48D6-84A0-8C6BF375D514}" presName="composite" presStyleCnt="0"/>
      <dgm:spPr/>
    </dgm:pt>
    <dgm:pt modelId="{817B94D8-9804-4AF2-B660-D8B1FDFB65DE}" type="pres">
      <dgm:prSet presAssocID="{A458E278-6398-48D6-84A0-8C6BF375D51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3EA96-C8CD-4392-A826-70584DD83070}" type="pres">
      <dgm:prSet presAssocID="{A458E278-6398-48D6-84A0-8C6BF375D51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214D6-C3CE-4915-B107-E712C094E914}" type="pres">
      <dgm:prSet presAssocID="{A9058006-5523-4D13-94B0-2881EC866B32}" presName="sp" presStyleCnt="0"/>
      <dgm:spPr/>
    </dgm:pt>
    <dgm:pt modelId="{7257934B-51B6-4ADC-B607-83B325ED2DF8}" type="pres">
      <dgm:prSet presAssocID="{50F84259-559B-4AB1-A538-82864A97BA5D}" presName="composite" presStyleCnt="0"/>
      <dgm:spPr/>
    </dgm:pt>
    <dgm:pt modelId="{0C20EEF5-8489-4FA2-887E-02C7F6C41191}" type="pres">
      <dgm:prSet presAssocID="{50F84259-559B-4AB1-A538-82864A97BA5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8FBE3-4BD5-4751-93EF-3DF9B3F7DF50}" type="pres">
      <dgm:prSet presAssocID="{50F84259-559B-4AB1-A538-82864A97BA5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3E69F-A506-4233-AC89-7BF9DB32ABF9}" type="pres">
      <dgm:prSet presAssocID="{C927AC61-07FE-4D52-B681-173439EC7322}" presName="sp" presStyleCnt="0"/>
      <dgm:spPr/>
    </dgm:pt>
    <dgm:pt modelId="{7345BFC9-5A7E-4DB4-A6E4-07919A12393E}" type="pres">
      <dgm:prSet presAssocID="{BC122861-3103-4A0B-9651-4E2F4294C479}" presName="composite" presStyleCnt="0"/>
      <dgm:spPr/>
    </dgm:pt>
    <dgm:pt modelId="{93159FDE-488D-4BDD-B511-23256C6D445C}" type="pres">
      <dgm:prSet presAssocID="{BC122861-3103-4A0B-9651-4E2F4294C47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600E2-216B-46F6-8B53-12E39227322E}" type="pres">
      <dgm:prSet presAssocID="{BC122861-3103-4A0B-9651-4E2F4294C47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2C1B1-DDF7-464B-8B39-ADDF71E85A5C}" type="presOf" srcId="{C3E3275D-F3AD-4AAC-94E6-CCE87A45DB5E}" destId="{6CE7B666-DC1E-471C-8A2E-F728E83048B0}" srcOrd="0" destOrd="0" presId="urn:microsoft.com/office/officeart/2005/8/layout/chevron2"/>
    <dgm:cxn modelId="{1DF6CCAA-24B7-436F-A3C6-23709000F939}" srcId="{929C3669-8F7C-4983-97F6-394391F9CEA3}" destId="{5885EBAB-4ED6-4692-9123-4A78DE520746}" srcOrd="0" destOrd="0" parTransId="{0F88FD59-EB42-4E9A-9032-8CA15309FD06}" sibTransId="{93D9BE2E-E2F8-4FDA-8893-52CA6203B25E}"/>
    <dgm:cxn modelId="{1F8FABC0-E7BD-4B83-BDA6-2366CF866914}" srcId="{929C3669-8F7C-4983-97F6-394391F9CEA3}" destId="{2A8FDFF5-8DA9-43B8-95EE-1EA1A203C1CE}" srcOrd="3" destOrd="0" parTransId="{3902AB6C-C071-451D-8E21-4D96F8E9045A}" sibTransId="{E2EA4B20-FD14-43B0-A5F9-FF6B2A31C12F}"/>
    <dgm:cxn modelId="{4AB9D01B-3886-4C20-9180-00533E219C50}" type="presOf" srcId="{89080753-41A2-4F65-857C-0FA77BBF2A53}" destId="{7A6ABBD4-C6EA-491A-9561-79D56A71EE03}" srcOrd="0" destOrd="0" presId="urn:microsoft.com/office/officeart/2005/8/layout/chevron2"/>
    <dgm:cxn modelId="{E0C1AFCD-1891-4E70-9685-DFB711E3913D}" type="presOf" srcId="{A458E278-6398-48D6-84A0-8C6BF375D514}" destId="{817B94D8-9804-4AF2-B660-D8B1FDFB65DE}" srcOrd="0" destOrd="0" presId="urn:microsoft.com/office/officeart/2005/8/layout/chevron2"/>
    <dgm:cxn modelId="{166EE08F-062D-4A72-AFFA-8CFB9CF26A58}" srcId="{BC122861-3103-4A0B-9651-4E2F4294C479}" destId="{FB90914C-BFD5-4AF5-98EB-D001DF71B16F}" srcOrd="0" destOrd="0" parTransId="{323F4272-BBDE-42B4-99E5-B33BA0AA39EF}" sibTransId="{AAC81072-32C9-4ADC-9E05-E80D4981AC2E}"/>
    <dgm:cxn modelId="{BBD70D87-4D3F-4DE2-9CA4-1744D8FE786A}" type="presOf" srcId="{61E70038-15D4-440A-9A27-FA33AB0E5AAE}" destId="{21609F06-7DFB-4E39-BC56-865C7737E9BE}" srcOrd="0" destOrd="0" presId="urn:microsoft.com/office/officeart/2005/8/layout/chevron2"/>
    <dgm:cxn modelId="{E05CFC86-6183-44AC-B6F5-7806AE4CB2A3}" srcId="{61E70038-15D4-440A-9A27-FA33AB0E5AAE}" destId="{FD90CDEA-3D0A-44FF-BF7C-15BC3BDFE945}" srcOrd="0" destOrd="0" parTransId="{929D839D-C0D9-4425-A16D-0A857B2DFDDD}" sibTransId="{8D215A97-DD4A-4255-83EC-648A69085547}"/>
    <dgm:cxn modelId="{E5C65E0F-5868-46DB-A875-AC20D82D1473}" srcId="{A458E278-6398-48D6-84A0-8C6BF375D514}" destId="{2654A13C-3F40-4072-9BEF-62883F7B4530}" srcOrd="0" destOrd="0" parTransId="{E0D2B8BC-067F-4C48-8866-FE8F68176937}" sibTransId="{8CCF63B3-4ED3-4127-BC42-F820A6D1FE2E}"/>
    <dgm:cxn modelId="{7104D501-553C-4EC6-9B82-8B8788939F5F}" srcId="{50F84259-559B-4AB1-A538-82864A97BA5D}" destId="{91E8B913-180E-4C91-8795-24934780E1CA}" srcOrd="0" destOrd="0" parTransId="{4AF9800C-8969-442F-8926-A50B2CC8EC83}" sibTransId="{9761825C-3950-4823-99F0-8CC5D9E90A76}"/>
    <dgm:cxn modelId="{79642157-73A5-47E5-8345-EB355E657706}" type="presOf" srcId="{2A8FDFF5-8DA9-43B8-95EE-1EA1A203C1CE}" destId="{82083317-74D3-423B-96AB-52BFF3FED793}" srcOrd="0" destOrd="0" presId="urn:microsoft.com/office/officeart/2005/8/layout/chevron2"/>
    <dgm:cxn modelId="{F6AFDB6A-0005-498B-92E3-E8AC7A1D5D99}" srcId="{2A8FDFF5-8DA9-43B8-95EE-1EA1A203C1CE}" destId="{B3C644BE-5095-49C8-AFCD-BC74EC22C2E6}" srcOrd="0" destOrd="0" parTransId="{2FA52985-0EB5-4720-B384-BE75D8224579}" sibTransId="{0E9C1E03-20B2-4196-93B0-2C94BD13F569}"/>
    <dgm:cxn modelId="{23701198-3AF3-4D82-9D4A-DE6AA050CD10}" srcId="{929C3669-8F7C-4983-97F6-394391F9CEA3}" destId="{A458E278-6398-48D6-84A0-8C6BF375D514}" srcOrd="4" destOrd="0" parTransId="{2F193C00-8A68-4966-BFD7-F424CCD1EDE4}" sibTransId="{A9058006-5523-4D13-94B0-2881EC866B32}"/>
    <dgm:cxn modelId="{49AB6734-AB94-4106-BC16-887B8F881F46}" type="presOf" srcId="{FB90914C-BFD5-4AF5-98EB-D001DF71B16F}" destId="{049600E2-216B-46F6-8B53-12E39227322E}" srcOrd="0" destOrd="0" presId="urn:microsoft.com/office/officeart/2005/8/layout/chevron2"/>
    <dgm:cxn modelId="{64B6A127-DFCA-48F4-B922-EE53E242C4B7}" srcId="{929C3669-8F7C-4983-97F6-394391F9CEA3}" destId="{BC122861-3103-4A0B-9651-4E2F4294C479}" srcOrd="6" destOrd="0" parTransId="{09AED220-C270-40C8-B3C6-B9124F02C69D}" sibTransId="{63430327-7930-401E-80DF-3DAEA17F01E9}"/>
    <dgm:cxn modelId="{DCD41DAB-95CD-44B3-819E-96E6CBFEBD1D}" srcId="{5885EBAB-4ED6-4692-9123-4A78DE520746}" destId="{89080753-41A2-4F65-857C-0FA77BBF2A53}" srcOrd="0" destOrd="0" parTransId="{C3412967-F8F9-4DE6-A698-D32C2B22F3D1}" sibTransId="{26FBB8DF-807A-41CF-BAE7-97E7E965B12D}"/>
    <dgm:cxn modelId="{C3BEF82A-5B15-4F4A-A4EC-C9F0CEEBACA4}" srcId="{929C3669-8F7C-4983-97F6-394391F9CEA3}" destId="{C3E3275D-F3AD-4AAC-94E6-CCE87A45DB5E}" srcOrd="2" destOrd="0" parTransId="{D8121E2F-C184-4707-8EC2-DB8AC9530BF8}" sibTransId="{4C74D1B1-126F-4C70-A99C-680F616FAC49}"/>
    <dgm:cxn modelId="{5563207F-CD17-4BDF-958E-0718133F3C3A}" type="presOf" srcId="{801A4A2F-0090-4EF6-8323-271705BE291B}" destId="{F3F37BDB-8FE8-439E-BA55-C3066ACAC793}" srcOrd="0" destOrd="0" presId="urn:microsoft.com/office/officeart/2005/8/layout/chevron2"/>
    <dgm:cxn modelId="{ED5BEC09-AFF4-46E3-9C65-D4E4A44B2536}" type="presOf" srcId="{91E8B913-180E-4C91-8795-24934780E1CA}" destId="{C6A8FBE3-4BD5-4751-93EF-3DF9B3F7DF50}" srcOrd="0" destOrd="0" presId="urn:microsoft.com/office/officeart/2005/8/layout/chevron2"/>
    <dgm:cxn modelId="{4A0E096F-0441-4422-83DF-BEB88D7A84C1}" type="presOf" srcId="{BC122861-3103-4A0B-9651-4E2F4294C479}" destId="{93159FDE-488D-4BDD-B511-23256C6D445C}" srcOrd="0" destOrd="0" presId="urn:microsoft.com/office/officeart/2005/8/layout/chevron2"/>
    <dgm:cxn modelId="{F76B6E95-93B8-4908-AE74-B119765D56D7}" type="presOf" srcId="{FD90CDEA-3D0A-44FF-BF7C-15BC3BDFE945}" destId="{AC56A561-4A93-4555-AEF1-1CE6CEA8EDFA}" srcOrd="0" destOrd="0" presId="urn:microsoft.com/office/officeart/2005/8/layout/chevron2"/>
    <dgm:cxn modelId="{621B8295-958B-4BE4-BD72-37F63A089D12}" type="presOf" srcId="{B3C644BE-5095-49C8-AFCD-BC74EC22C2E6}" destId="{1EF363A7-8AD6-4FBD-A3B0-E80CD68C3DC7}" srcOrd="0" destOrd="0" presId="urn:microsoft.com/office/officeart/2005/8/layout/chevron2"/>
    <dgm:cxn modelId="{9EEB9900-3F3F-4274-904A-3BC7C7782F5F}" srcId="{929C3669-8F7C-4983-97F6-394391F9CEA3}" destId="{61E70038-15D4-440A-9A27-FA33AB0E5AAE}" srcOrd="1" destOrd="0" parTransId="{C4278F88-517F-4403-9711-9462DD519467}" sibTransId="{43163E92-8067-4A94-81CD-F9834A82FE05}"/>
    <dgm:cxn modelId="{85815C83-595A-4FC7-972D-1621E158FB5D}" srcId="{929C3669-8F7C-4983-97F6-394391F9CEA3}" destId="{50F84259-559B-4AB1-A538-82864A97BA5D}" srcOrd="5" destOrd="0" parTransId="{875E42E4-6696-473B-8E79-2F58B68490CE}" sibTransId="{C927AC61-07FE-4D52-B681-173439EC7322}"/>
    <dgm:cxn modelId="{AD2EAE55-9306-4576-9C06-9928BED2C08F}" type="presOf" srcId="{929C3669-8F7C-4983-97F6-394391F9CEA3}" destId="{9563B8F1-1A66-4940-8A74-18F9B241F881}" srcOrd="0" destOrd="0" presId="urn:microsoft.com/office/officeart/2005/8/layout/chevron2"/>
    <dgm:cxn modelId="{A6AB8929-C4BB-4F18-8112-2E7CEFB67089}" type="presOf" srcId="{2654A13C-3F40-4072-9BEF-62883F7B4530}" destId="{4AD3EA96-C8CD-4392-A826-70584DD83070}" srcOrd="0" destOrd="0" presId="urn:microsoft.com/office/officeart/2005/8/layout/chevron2"/>
    <dgm:cxn modelId="{900E81E4-BC6B-4278-94AD-E1E212126582}" type="presOf" srcId="{50F84259-559B-4AB1-A538-82864A97BA5D}" destId="{0C20EEF5-8489-4FA2-887E-02C7F6C41191}" srcOrd="0" destOrd="0" presId="urn:microsoft.com/office/officeart/2005/8/layout/chevron2"/>
    <dgm:cxn modelId="{2689BB83-9316-4749-BCBA-035B4B7B435D}" type="presOf" srcId="{5885EBAB-4ED6-4692-9123-4A78DE520746}" destId="{99FF7337-F0EF-446C-800C-090D8CAA1988}" srcOrd="0" destOrd="0" presId="urn:microsoft.com/office/officeart/2005/8/layout/chevron2"/>
    <dgm:cxn modelId="{4DBE66D4-F891-4253-B2C5-21D4C0439A84}" srcId="{C3E3275D-F3AD-4AAC-94E6-CCE87A45DB5E}" destId="{801A4A2F-0090-4EF6-8323-271705BE291B}" srcOrd="0" destOrd="0" parTransId="{54C6AA9C-80D1-4F97-A4E3-6DA619210817}" sibTransId="{F60E73E5-6CE9-4F2B-8D2E-5DD709627BAD}"/>
    <dgm:cxn modelId="{9790D61C-E95E-41BF-8882-75780C43ED27}" type="presParOf" srcId="{9563B8F1-1A66-4940-8A74-18F9B241F881}" destId="{6B2B9572-80C2-4185-97F4-190DD61BAC6B}" srcOrd="0" destOrd="0" presId="urn:microsoft.com/office/officeart/2005/8/layout/chevron2"/>
    <dgm:cxn modelId="{C3F70A30-F6C7-410D-9D64-EFBB71C719D9}" type="presParOf" srcId="{6B2B9572-80C2-4185-97F4-190DD61BAC6B}" destId="{99FF7337-F0EF-446C-800C-090D8CAA1988}" srcOrd="0" destOrd="0" presId="urn:microsoft.com/office/officeart/2005/8/layout/chevron2"/>
    <dgm:cxn modelId="{607BD335-4137-434D-B9AF-DBA1DA13B047}" type="presParOf" srcId="{6B2B9572-80C2-4185-97F4-190DD61BAC6B}" destId="{7A6ABBD4-C6EA-491A-9561-79D56A71EE03}" srcOrd="1" destOrd="0" presId="urn:microsoft.com/office/officeart/2005/8/layout/chevron2"/>
    <dgm:cxn modelId="{B1EFA1D6-4698-4388-A5A1-03952A895A90}" type="presParOf" srcId="{9563B8F1-1A66-4940-8A74-18F9B241F881}" destId="{C72DC8C8-F10E-4818-B19A-5BBE6E8FD056}" srcOrd="1" destOrd="0" presId="urn:microsoft.com/office/officeart/2005/8/layout/chevron2"/>
    <dgm:cxn modelId="{58ABABA2-56CA-485B-B4D9-3F342721B4F5}" type="presParOf" srcId="{9563B8F1-1A66-4940-8A74-18F9B241F881}" destId="{31D57895-996F-4CE2-93FB-31312F685765}" srcOrd="2" destOrd="0" presId="urn:microsoft.com/office/officeart/2005/8/layout/chevron2"/>
    <dgm:cxn modelId="{72E447A1-B549-4A6C-8A18-95112ADA114F}" type="presParOf" srcId="{31D57895-996F-4CE2-93FB-31312F685765}" destId="{21609F06-7DFB-4E39-BC56-865C7737E9BE}" srcOrd="0" destOrd="0" presId="urn:microsoft.com/office/officeart/2005/8/layout/chevron2"/>
    <dgm:cxn modelId="{4401FCEB-E837-40ED-9AA4-B00D58E5314A}" type="presParOf" srcId="{31D57895-996F-4CE2-93FB-31312F685765}" destId="{AC56A561-4A93-4555-AEF1-1CE6CEA8EDFA}" srcOrd="1" destOrd="0" presId="urn:microsoft.com/office/officeart/2005/8/layout/chevron2"/>
    <dgm:cxn modelId="{C5BD49F9-9FB8-42D4-8D68-F646FD614121}" type="presParOf" srcId="{9563B8F1-1A66-4940-8A74-18F9B241F881}" destId="{1265B6C0-0D3D-4AE4-8D2C-BEF4859CF5F1}" srcOrd="3" destOrd="0" presId="urn:microsoft.com/office/officeart/2005/8/layout/chevron2"/>
    <dgm:cxn modelId="{D99E3EDC-3ADE-418A-AF64-BDE1F34CAFE5}" type="presParOf" srcId="{9563B8F1-1A66-4940-8A74-18F9B241F881}" destId="{8498C21A-EB25-44F0-AB9C-C7CE462162AB}" srcOrd="4" destOrd="0" presId="urn:microsoft.com/office/officeart/2005/8/layout/chevron2"/>
    <dgm:cxn modelId="{F2DBBE09-FF50-48C7-B5C2-566775F70910}" type="presParOf" srcId="{8498C21A-EB25-44F0-AB9C-C7CE462162AB}" destId="{6CE7B666-DC1E-471C-8A2E-F728E83048B0}" srcOrd="0" destOrd="0" presId="urn:microsoft.com/office/officeart/2005/8/layout/chevron2"/>
    <dgm:cxn modelId="{9140B68D-8F8D-4CD7-881E-AAB40222ED11}" type="presParOf" srcId="{8498C21A-EB25-44F0-AB9C-C7CE462162AB}" destId="{F3F37BDB-8FE8-439E-BA55-C3066ACAC793}" srcOrd="1" destOrd="0" presId="urn:microsoft.com/office/officeart/2005/8/layout/chevron2"/>
    <dgm:cxn modelId="{FA7C2FCB-31C9-41D2-A7F3-AB1C97D839E9}" type="presParOf" srcId="{9563B8F1-1A66-4940-8A74-18F9B241F881}" destId="{8F4158D5-B381-42F4-9F8C-A1701E794A29}" srcOrd="5" destOrd="0" presId="urn:microsoft.com/office/officeart/2005/8/layout/chevron2"/>
    <dgm:cxn modelId="{B1A4D531-A2FA-4AF6-A89D-0577B959A44A}" type="presParOf" srcId="{9563B8F1-1A66-4940-8A74-18F9B241F881}" destId="{A391F63E-290F-4422-9E15-7D263B4EEA98}" srcOrd="6" destOrd="0" presId="urn:microsoft.com/office/officeart/2005/8/layout/chevron2"/>
    <dgm:cxn modelId="{44FF3E94-49DE-426D-9A27-B3B1049B2360}" type="presParOf" srcId="{A391F63E-290F-4422-9E15-7D263B4EEA98}" destId="{82083317-74D3-423B-96AB-52BFF3FED793}" srcOrd="0" destOrd="0" presId="urn:microsoft.com/office/officeart/2005/8/layout/chevron2"/>
    <dgm:cxn modelId="{34A7454E-1CC6-478A-BB7E-BD291EDDB65A}" type="presParOf" srcId="{A391F63E-290F-4422-9E15-7D263B4EEA98}" destId="{1EF363A7-8AD6-4FBD-A3B0-E80CD68C3DC7}" srcOrd="1" destOrd="0" presId="urn:microsoft.com/office/officeart/2005/8/layout/chevron2"/>
    <dgm:cxn modelId="{CF506724-5F07-40AA-B7F1-1A04F88FCA80}" type="presParOf" srcId="{9563B8F1-1A66-4940-8A74-18F9B241F881}" destId="{5AFD901B-9CE2-4D4E-91A5-B64FB8C90A5C}" srcOrd="7" destOrd="0" presId="urn:microsoft.com/office/officeart/2005/8/layout/chevron2"/>
    <dgm:cxn modelId="{50678AE7-3D43-4E64-9649-68798378CD03}" type="presParOf" srcId="{9563B8F1-1A66-4940-8A74-18F9B241F881}" destId="{710C53D6-3A97-4102-89A5-82F23F2E999E}" srcOrd="8" destOrd="0" presId="urn:microsoft.com/office/officeart/2005/8/layout/chevron2"/>
    <dgm:cxn modelId="{22697291-E0F8-477E-9371-A34E0331A9DB}" type="presParOf" srcId="{710C53D6-3A97-4102-89A5-82F23F2E999E}" destId="{817B94D8-9804-4AF2-B660-D8B1FDFB65DE}" srcOrd="0" destOrd="0" presId="urn:microsoft.com/office/officeart/2005/8/layout/chevron2"/>
    <dgm:cxn modelId="{DFDFA8C8-4CB9-45DF-A6CC-B43C307279F7}" type="presParOf" srcId="{710C53D6-3A97-4102-89A5-82F23F2E999E}" destId="{4AD3EA96-C8CD-4392-A826-70584DD83070}" srcOrd="1" destOrd="0" presId="urn:microsoft.com/office/officeart/2005/8/layout/chevron2"/>
    <dgm:cxn modelId="{A38EBC28-F2AB-47DD-9CB6-9BE4DE8C2EEC}" type="presParOf" srcId="{9563B8F1-1A66-4940-8A74-18F9B241F881}" destId="{1C3214D6-C3CE-4915-B107-E712C094E914}" srcOrd="9" destOrd="0" presId="urn:microsoft.com/office/officeart/2005/8/layout/chevron2"/>
    <dgm:cxn modelId="{9B650D73-0EE1-4225-918F-F5E45CD5F84C}" type="presParOf" srcId="{9563B8F1-1A66-4940-8A74-18F9B241F881}" destId="{7257934B-51B6-4ADC-B607-83B325ED2DF8}" srcOrd="10" destOrd="0" presId="urn:microsoft.com/office/officeart/2005/8/layout/chevron2"/>
    <dgm:cxn modelId="{3B61C0B3-23DB-4D38-BEC4-65971A686004}" type="presParOf" srcId="{7257934B-51B6-4ADC-B607-83B325ED2DF8}" destId="{0C20EEF5-8489-4FA2-887E-02C7F6C41191}" srcOrd="0" destOrd="0" presId="urn:microsoft.com/office/officeart/2005/8/layout/chevron2"/>
    <dgm:cxn modelId="{4FFDD4D8-82B1-49FD-BA8F-5F83FD098D12}" type="presParOf" srcId="{7257934B-51B6-4ADC-B607-83B325ED2DF8}" destId="{C6A8FBE3-4BD5-4751-93EF-3DF9B3F7DF50}" srcOrd="1" destOrd="0" presId="urn:microsoft.com/office/officeart/2005/8/layout/chevron2"/>
    <dgm:cxn modelId="{66A93970-998B-420A-A8DF-9D8F82873C78}" type="presParOf" srcId="{9563B8F1-1A66-4940-8A74-18F9B241F881}" destId="{7F93E69F-A506-4233-AC89-7BF9DB32ABF9}" srcOrd="11" destOrd="0" presId="urn:microsoft.com/office/officeart/2005/8/layout/chevron2"/>
    <dgm:cxn modelId="{3C9BCD49-7E17-4A8D-8FEA-56E1ADB60BE1}" type="presParOf" srcId="{9563B8F1-1A66-4940-8A74-18F9B241F881}" destId="{7345BFC9-5A7E-4DB4-A6E4-07919A12393E}" srcOrd="12" destOrd="0" presId="urn:microsoft.com/office/officeart/2005/8/layout/chevron2"/>
    <dgm:cxn modelId="{F2A4D76B-587D-422A-B676-4B9B47F3F0FF}" type="presParOf" srcId="{7345BFC9-5A7E-4DB4-A6E4-07919A12393E}" destId="{93159FDE-488D-4BDD-B511-23256C6D445C}" srcOrd="0" destOrd="0" presId="urn:microsoft.com/office/officeart/2005/8/layout/chevron2"/>
    <dgm:cxn modelId="{A0DC43E3-5A75-47E2-9CC3-9AEAFE468E1D}" type="presParOf" srcId="{7345BFC9-5A7E-4DB4-A6E4-07919A12393E}" destId="{049600E2-216B-46F6-8B53-12E39227322E}" srcOrd="1" destOrd="0" presId="urn:microsoft.com/office/officeart/2005/8/layout/chevron2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0970CA-AB88-4BCE-8925-E211AAC77B0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D0EEC-655D-4444-91A6-D0E94C782021}">
      <dgm:prSet/>
      <dgm:spPr>
        <a:solidFill>
          <a:srgbClr val="99CCFF"/>
        </a:solidFill>
      </dgm:spPr>
      <dgm:t>
        <a:bodyPr/>
        <a:lstStyle/>
        <a:p>
          <a:r>
            <a:rPr lang="ru-RU" i="1" dirty="0" smtClean="0"/>
            <a:t>тестирование</a:t>
          </a:r>
          <a:endParaRPr lang="ru-RU" dirty="0"/>
        </a:p>
      </dgm:t>
    </dgm:pt>
    <dgm:pt modelId="{CD450387-2F82-4D56-8838-3D691B559721}" type="parTrans" cxnId="{3CE630EC-D89C-4F99-85D2-C597B749B7C8}">
      <dgm:prSet/>
      <dgm:spPr/>
      <dgm:t>
        <a:bodyPr/>
        <a:lstStyle/>
        <a:p>
          <a:endParaRPr lang="ru-RU"/>
        </a:p>
      </dgm:t>
    </dgm:pt>
    <dgm:pt modelId="{6EF6FB91-702E-436D-B8AB-B463E5C1AB30}" type="sibTrans" cxnId="{3CE630EC-D89C-4F99-85D2-C597B749B7C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B4825D0-ED75-4EAB-80F2-D0CAF341430D}">
      <dgm:prSet/>
      <dgm:spPr>
        <a:solidFill>
          <a:srgbClr val="99CCFF"/>
        </a:solidFill>
      </dgm:spPr>
      <dgm:t>
        <a:bodyPr/>
        <a:lstStyle/>
        <a:p>
          <a:r>
            <a:rPr lang="ru-RU" i="1" dirty="0" smtClean="0"/>
            <a:t>анкетирование</a:t>
          </a:r>
          <a:endParaRPr lang="ru-RU" dirty="0"/>
        </a:p>
      </dgm:t>
    </dgm:pt>
    <dgm:pt modelId="{A6BD64A4-C026-4629-BA64-555DF12815EA}" type="parTrans" cxnId="{7A1522D1-1322-4B93-9609-800F4F24368C}">
      <dgm:prSet/>
      <dgm:spPr/>
      <dgm:t>
        <a:bodyPr/>
        <a:lstStyle/>
        <a:p>
          <a:endParaRPr lang="ru-RU"/>
        </a:p>
      </dgm:t>
    </dgm:pt>
    <dgm:pt modelId="{1F568C26-F771-4066-98D5-3A59D8B3B2B9}" type="sibTrans" cxnId="{7A1522D1-1322-4B93-9609-800F4F24368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55EFDC7-8A93-46CF-AA41-83E70F07D97D}">
      <dgm:prSet/>
      <dgm:spPr>
        <a:solidFill>
          <a:srgbClr val="99CCFF"/>
        </a:solidFill>
      </dgm:spPr>
      <dgm:t>
        <a:bodyPr/>
        <a:lstStyle/>
        <a:p>
          <a:r>
            <a:rPr lang="ru-RU" i="1" dirty="0" smtClean="0"/>
            <a:t>микроисследования</a:t>
          </a:r>
          <a:endParaRPr lang="ru-RU" dirty="0"/>
        </a:p>
      </dgm:t>
    </dgm:pt>
    <dgm:pt modelId="{FD403189-3B97-4F39-9D80-4AA4A2E57743}" type="parTrans" cxnId="{41A4A9C3-EECC-4C32-B0F6-70EBC5847FE3}">
      <dgm:prSet/>
      <dgm:spPr/>
      <dgm:t>
        <a:bodyPr/>
        <a:lstStyle/>
        <a:p>
          <a:endParaRPr lang="ru-RU"/>
        </a:p>
      </dgm:t>
    </dgm:pt>
    <dgm:pt modelId="{9363F926-76ED-4DA5-AB99-A0AA0DC35027}" type="sibTrans" cxnId="{41A4A9C3-EECC-4C32-B0F6-70EBC5847FE3}">
      <dgm:prSet/>
      <dgm:spPr/>
      <dgm:t>
        <a:bodyPr/>
        <a:lstStyle/>
        <a:p>
          <a:endParaRPr lang="ru-RU"/>
        </a:p>
      </dgm:t>
    </dgm:pt>
    <dgm:pt modelId="{7B8EE7D3-056B-4E0B-A763-09F607EEFF3F}">
      <dgm:prSet/>
      <dgm:spPr>
        <a:solidFill>
          <a:srgbClr val="99CCFF"/>
        </a:solidFill>
      </dgm:spPr>
      <dgm:t>
        <a:bodyPr/>
        <a:lstStyle/>
        <a:p>
          <a:r>
            <a:rPr lang="ru-RU" i="1" dirty="0" smtClean="0"/>
            <a:t>мониторинг состояния здоровья одаренных детей</a:t>
          </a:r>
          <a:endParaRPr lang="ru-RU" dirty="0"/>
        </a:p>
      </dgm:t>
    </dgm:pt>
    <dgm:pt modelId="{8221A160-1847-4989-B1F7-EC9D59479719}" type="parTrans" cxnId="{A279B39A-3C0F-430A-99F5-277901D1D7A5}">
      <dgm:prSet/>
      <dgm:spPr/>
      <dgm:t>
        <a:bodyPr/>
        <a:lstStyle/>
        <a:p>
          <a:endParaRPr lang="ru-RU"/>
        </a:p>
      </dgm:t>
    </dgm:pt>
    <dgm:pt modelId="{57348613-8C0C-4F28-8FD3-3EA100D8F0DE}" type="sibTrans" cxnId="{A279B39A-3C0F-430A-99F5-277901D1D7A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18B6F16-E6E4-4E38-890B-0160B261DB66}" type="pres">
      <dgm:prSet presAssocID="{670970CA-AB88-4BCE-8925-E211AAC77B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0647B-415C-481E-8D93-2408796AC443}" type="pres">
      <dgm:prSet presAssocID="{670970CA-AB88-4BCE-8925-E211AAC77B0A}" presName="dummyMaxCanvas" presStyleCnt="0">
        <dgm:presLayoutVars/>
      </dgm:prSet>
      <dgm:spPr/>
    </dgm:pt>
    <dgm:pt modelId="{88B624FF-F715-458B-91E9-6EFF1AF4B9AB}" type="pres">
      <dgm:prSet presAssocID="{670970CA-AB88-4BCE-8925-E211AAC77B0A}" presName="FourNodes_1" presStyleLbl="node1" presStyleIdx="0" presStyleCnt="4" custLinFactNeighborX="26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6A8B5-A96D-44EA-B01E-E8ED55BFC2ED}" type="pres">
      <dgm:prSet presAssocID="{670970CA-AB88-4BCE-8925-E211AAC77B0A}" presName="FourNodes_2" presStyleLbl="node1" presStyleIdx="1" presStyleCnt="4" custLinFactNeighborX="16528" custLinFactNeighborY="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50292-B379-4ED2-8553-56D8924AA0DC}" type="pres">
      <dgm:prSet presAssocID="{670970CA-AB88-4BCE-8925-E211AAC77B0A}" presName="FourNodes_3" presStyleLbl="node1" presStyleIdx="2" presStyleCnt="4" custLinFactY="1104" custLinFactNeighborX="86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13A15-2AB6-4E15-9359-0834DD5ABF60}" type="pres">
      <dgm:prSet presAssocID="{670970CA-AB88-4BCE-8925-E211AAC77B0A}" presName="FourNodes_4" presStyleLbl="node1" presStyleIdx="3" presStyleCnt="4" custLinFactY="-27272" custLinFactNeighborX="-10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92490-843B-411E-90F5-2A7224D79E33}" type="pres">
      <dgm:prSet presAssocID="{670970CA-AB88-4BCE-8925-E211AAC77B0A}" presName="FourConn_1-2" presStyleLbl="fgAccFollowNode1" presStyleIdx="0" presStyleCnt="3" custAng="16200000" custScaleY="57618" custLinFactX="-300000" custLinFactNeighborX="-312019" custLinFactNeighborY="-75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DE608-D8BE-4FE1-B572-3670EB76E26D}" type="pres">
      <dgm:prSet presAssocID="{670970CA-AB88-4BCE-8925-E211AAC77B0A}" presName="FourConn_2-3" presStyleLbl="fgAccFollowNode1" presStyleIdx="1" presStyleCnt="3" custAng="16200000" custScaleY="68427" custLinFactX="-300000" custLinFactNeighborX="-387490" custLinFactNeighborY="-77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47F3D-AC4B-4E97-A890-CCD4129E00E9}" type="pres">
      <dgm:prSet presAssocID="{670970CA-AB88-4BCE-8925-E211AAC77B0A}" presName="FourConn_3-4" presStyleLbl="fgAccFollowNode1" presStyleIdx="2" presStyleCnt="3" custAng="16200000" custScaleY="57616" custLinFactX="-362126" custLinFactY="-30" custLinFactNeighborX="-4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0459E-CDB9-4821-A471-D622CEC2EEDB}" type="pres">
      <dgm:prSet presAssocID="{670970CA-AB88-4BCE-8925-E211AAC77B0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F36B4-2E79-43EE-B8B3-30E6FD5FB1DC}" type="pres">
      <dgm:prSet presAssocID="{670970CA-AB88-4BCE-8925-E211AAC77B0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4E41E-FCD7-40AC-9145-55316DBC564B}" type="pres">
      <dgm:prSet presAssocID="{670970CA-AB88-4BCE-8925-E211AAC77B0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57AB8-0F51-4E21-BA92-4ADD603A6B21}" type="pres">
      <dgm:prSet presAssocID="{670970CA-AB88-4BCE-8925-E211AAC77B0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4A9C3-EECC-4C32-B0F6-70EBC5847FE3}" srcId="{670970CA-AB88-4BCE-8925-E211AAC77B0A}" destId="{055EFDC7-8A93-46CF-AA41-83E70F07D97D}" srcOrd="3" destOrd="0" parTransId="{FD403189-3B97-4F39-9D80-4AA4A2E57743}" sibTransId="{9363F926-76ED-4DA5-AB99-A0AA0DC35027}"/>
    <dgm:cxn modelId="{5F76EA15-ED75-4431-AFCD-2AB98072E6D8}" type="presOf" srcId="{895D0EEC-655D-4444-91A6-D0E94C782021}" destId="{7970459E-CDB9-4821-A471-D622CEC2EEDB}" srcOrd="1" destOrd="0" presId="urn:microsoft.com/office/officeart/2005/8/layout/vProcess5"/>
    <dgm:cxn modelId="{59BCAF63-96E9-4362-B109-DDC6B71BDCAD}" type="presOf" srcId="{57348613-8C0C-4F28-8FD3-3EA100D8F0DE}" destId="{96D47F3D-AC4B-4E97-A890-CCD4129E00E9}" srcOrd="0" destOrd="0" presId="urn:microsoft.com/office/officeart/2005/8/layout/vProcess5"/>
    <dgm:cxn modelId="{24C57E4F-56F3-43B1-AD84-525B03F72DC4}" type="presOf" srcId="{7B8EE7D3-056B-4E0B-A763-09F607EEFF3F}" destId="{EFD4E41E-FCD7-40AC-9145-55316DBC564B}" srcOrd="1" destOrd="0" presId="urn:microsoft.com/office/officeart/2005/8/layout/vProcess5"/>
    <dgm:cxn modelId="{9B661160-6958-4C27-93B5-E2F75727486B}" type="presOf" srcId="{055EFDC7-8A93-46CF-AA41-83E70F07D97D}" destId="{EA657AB8-0F51-4E21-BA92-4ADD603A6B21}" srcOrd="1" destOrd="0" presId="urn:microsoft.com/office/officeart/2005/8/layout/vProcess5"/>
    <dgm:cxn modelId="{E97ADA53-A72E-41E3-A727-E2DC723F5003}" type="presOf" srcId="{9B4825D0-ED75-4EAB-80F2-D0CAF341430D}" destId="{1B36A8B5-A96D-44EA-B01E-E8ED55BFC2ED}" srcOrd="0" destOrd="0" presId="urn:microsoft.com/office/officeart/2005/8/layout/vProcess5"/>
    <dgm:cxn modelId="{BA244447-0529-4B63-B8BA-4480790D5B04}" type="presOf" srcId="{1F568C26-F771-4066-98D5-3A59D8B3B2B9}" destId="{1D2DE608-D8BE-4FE1-B572-3670EB76E26D}" srcOrd="0" destOrd="0" presId="urn:microsoft.com/office/officeart/2005/8/layout/vProcess5"/>
    <dgm:cxn modelId="{34413477-2169-41C4-A1C6-297528FDB0D0}" type="presOf" srcId="{055EFDC7-8A93-46CF-AA41-83E70F07D97D}" destId="{92C13A15-2AB6-4E15-9359-0834DD5ABF60}" srcOrd="0" destOrd="0" presId="urn:microsoft.com/office/officeart/2005/8/layout/vProcess5"/>
    <dgm:cxn modelId="{7DC19EF5-B450-4898-8D9A-362A73B2F7B0}" type="presOf" srcId="{895D0EEC-655D-4444-91A6-D0E94C782021}" destId="{88B624FF-F715-458B-91E9-6EFF1AF4B9AB}" srcOrd="0" destOrd="0" presId="urn:microsoft.com/office/officeart/2005/8/layout/vProcess5"/>
    <dgm:cxn modelId="{9C327C82-C1D7-486C-94CF-1DB9D1DB2B8A}" type="presOf" srcId="{670970CA-AB88-4BCE-8925-E211AAC77B0A}" destId="{A18B6F16-E6E4-4E38-890B-0160B261DB66}" srcOrd="0" destOrd="0" presId="urn:microsoft.com/office/officeart/2005/8/layout/vProcess5"/>
    <dgm:cxn modelId="{F4E59D73-D346-458A-AF00-D8EC6EC26752}" type="presOf" srcId="{7B8EE7D3-056B-4E0B-A763-09F607EEFF3F}" destId="{D5650292-B379-4ED2-8553-56D8924AA0DC}" srcOrd="0" destOrd="0" presId="urn:microsoft.com/office/officeart/2005/8/layout/vProcess5"/>
    <dgm:cxn modelId="{A279B39A-3C0F-430A-99F5-277901D1D7A5}" srcId="{670970CA-AB88-4BCE-8925-E211AAC77B0A}" destId="{7B8EE7D3-056B-4E0B-A763-09F607EEFF3F}" srcOrd="2" destOrd="0" parTransId="{8221A160-1847-4989-B1F7-EC9D59479719}" sibTransId="{57348613-8C0C-4F28-8FD3-3EA100D8F0DE}"/>
    <dgm:cxn modelId="{6DAB18DE-9EE3-4375-974F-C5A6E9916D3A}" type="presOf" srcId="{9B4825D0-ED75-4EAB-80F2-D0CAF341430D}" destId="{038F36B4-2E79-43EE-B8B3-30E6FD5FB1DC}" srcOrd="1" destOrd="0" presId="urn:microsoft.com/office/officeart/2005/8/layout/vProcess5"/>
    <dgm:cxn modelId="{23D907A0-5CCB-47BC-86B8-CC897A0F5007}" type="presOf" srcId="{6EF6FB91-702E-436D-B8AB-B463E5C1AB30}" destId="{78C92490-843B-411E-90F5-2A7224D79E33}" srcOrd="0" destOrd="0" presId="urn:microsoft.com/office/officeart/2005/8/layout/vProcess5"/>
    <dgm:cxn modelId="{3CE630EC-D89C-4F99-85D2-C597B749B7C8}" srcId="{670970CA-AB88-4BCE-8925-E211AAC77B0A}" destId="{895D0EEC-655D-4444-91A6-D0E94C782021}" srcOrd="0" destOrd="0" parTransId="{CD450387-2F82-4D56-8838-3D691B559721}" sibTransId="{6EF6FB91-702E-436D-B8AB-B463E5C1AB30}"/>
    <dgm:cxn modelId="{7A1522D1-1322-4B93-9609-800F4F24368C}" srcId="{670970CA-AB88-4BCE-8925-E211AAC77B0A}" destId="{9B4825D0-ED75-4EAB-80F2-D0CAF341430D}" srcOrd="1" destOrd="0" parTransId="{A6BD64A4-C026-4629-BA64-555DF12815EA}" sibTransId="{1F568C26-F771-4066-98D5-3A59D8B3B2B9}"/>
    <dgm:cxn modelId="{72591DB1-2F11-478C-BF91-1FBC0D91771C}" type="presParOf" srcId="{A18B6F16-E6E4-4E38-890B-0160B261DB66}" destId="{F5E0647B-415C-481E-8D93-2408796AC443}" srcOrd="0" destOrd="0" presId="urn:microsoft.com/office/officeart/2005/8/layout/vProcess5"/>
    <dgm:cxn modelId="{7BCB54C8-ADFC-472E-ADA1-307BF4503755}" type="presParOf" srcId="{A18B6F16-E6E4-4E38-890B-0160B261DB66}" destId="{88B624FF-F715-458B-91E9-6EFF1AF4B9AB}" srcOrd="1" destOrd="0" presId="urn:microsoft.com/office/officeart/2005/8/layout/vProcess5"/>
    <dgm:cxn modelId="{83CD0102-0E77-4789-B829-928CD8C93F7F}" type="presParOf" srcId="{A18B6F16-E6E4-4E38-890B-0160B261DB66}" destId="{1B36A8B5-A96D-44EA-B01E-E8ED55BFC2ED}" srcOrd="2" destOrd="0" presId="urn:microsoft.com/office/officeart/2005/8/layout/vProcess5"/>
    <dgm:cxn modelId="{C3304823-AABA-44A3-88DD-AA1B5687CC72}" type="presParOf" srcId="{A18B6F16-E6E4-4E38-890B-0160B261DB66}" destId="{D5650292-B379-4ED2-8553-56D8924AA0DC}" srcOrd="3" destOrd="0" presId="urn:microsoft.com/office/officeart/2005/8/layout/vProcess5"/>
    <dgm:cxn modelId="{45F9A2F2-7BE2-4975-8952-8F761FE28C49}" type="presParOf" srcId="{A18B6F16-E6E4-4E38-890B-0160B261DB66}" destId="{92C13A15-2AB6-4E15-9359-0834DD5ABF60}" srcOrd="4" destOrd="0" presId="urn:microsoft.com/office/officeart/2005/8/layout/vProcess5"/>
    <dgm:cxn modelId="{A3DFA48B-1541-4D73-B92F-FD3DEA91B7A2}" type="presParOf" srcId="{A18B6F16-E6E4-4E38-890B-0160B261DB66}" destId="{78C92490-843B-411E-90F5-2A7224D79E33}" srcOrd="5" destOrd="0" presId="urn:microsoft.com/office/officeart/2005/8/layout/vProcess5"/>
    <dgm:cxn modelId="{A03945CA-B1B3-4FC5-8CDD-AB7B87965A3F}" type="presParOf" srcId="{A18B6F16-E6E4-4E38-890B-0160B261DB66}" destId="{1D2DE608-D8BE-4FE1-B572-3670EB76E26D}" srcOrd="6" destOrd="0" presId="urn:microsoft.com/office/officeart/2005/8/layout/vProcess5"/>
    <dgm:cxn modelId="{CB77F583-B1C7-44A0-9528-58E5094404F1}" type="presParOf" srcId="{A18B6F16-E6E4-4E38-890B-0160B261DB66}" destId="{96D47F3D-AC4B-4E97-A890-CCD4129E00E9}" srcOrd="7" destOrd="0" presId="urn:microsoft.com/office/officeart/2005/8/layout/vProcess5"/>
    <dgm:cxn modelId="{6E7640CF-1406-4DE1-B5D4-76BBC7C01DA8}" type="presParOf" srcId="{A18B6F16-E6E4-4E38-890B-0160B261DB66}" destId="{7970459E-CDB9-4821-A471-D622CEC2EEDB}" srcOrd="8" destOrd="0" presId="urn:microsoft.com/office/officeart/2005/8/layout/vProcess5"/>
    <dgm:cxn modelId="{A99DA7D0-1D36-42FB-AAE1-A71BA78DAE07}" type="presParOf" srcId="{A18B6F16-E6E4-4E38-890B-0160B261DB66}" destId="{038F36B4-2E79-43EE-B8B3-30E6FD5FB1DC}" srcOrd="9" destOrd="0" presId="urn:microsoft.com/office/officeart/2005/8/layout/vProcess5"/>
    <dgm:cxn modelId="{555DA618-FA3C-49CB-8879-648318C5787B}" type="presParOf" srcId="{A18B6F16-E6E4-4E38-890B-0160B261DB66}" destId="{EFD4E41E-FCD7-40AC-9145-55316DBC564B}" srcOrd="10" destOrd="0" presId="urn:microsoft.com/office/officeart/2005/8/layout/vProcess5"/>
    <dgm:cxn modelId="{5C433159-C759-4A84-BF17-47A3F699E5ED}" type="presParOf" srcId="{A18B6F16-E6E4-4E38-890B-0160B261DB66}" destId="{EA657AB8-0F51-4E21-BA92-4ADD603A6B2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58DD5D-E0E5-472C-BB61-1A55A0AEB546}">
      <dsp:nvSpPr>
        <dsp:cNvPr id="0" name=""/>
        <dsp:cNvSpPr/>
      </dsp:nvSpPr>
      <dsp:spPr>
        <a:xfrm>
          <a:off x="3400426" y="1785949"/>
          <a:ext cx="1805832" cy="1330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Одаренный ребенок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400426" y="1785949"/>
        <a:ext cx="1805832" cy="1330076"/>
      </dsp:txXfrm>
    </dsp:sp>
    <dsp:sp modelId="{41623AD8-2AD5-437C-8871-91300FCC1125}">
      <dsp:nvSpPr>
        <dsp:cNvPr id="0" name=""/>
        <dsp:cNvSpPr/>
      </dsp:nvSpPr>
      <dsp:spPr>
        <a:xfrm rot="15135308">
          <a:off x="3757565" y="1541951"/>
          <a:ext cx="519073" cy="29091"/>
        </a:xfrm>
        <a:custGeom>
          <a:avLst/>
          <a:gdLst/>
          <a:ahLst/>
          <a:cxnLst/>
          <a:rect l="0" t="0" r="0" b="0"/>
          <a:pathLst>
            <a:path>
              <a:moveTo>
                <a:pt x="0" y="14545"/>
              </a:moveTo>
              <a:lnTo>
                <a:pt x="519073" y="1454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5135308">
        <a:off x="4004125" y="1543520"/>
        <a:ext cx="25953" cy="25953"/>
      </dsp:txXfrm>
    </dsp:sp>
    <dsp:sp modelId="{26DE18BC-BE06-4DCB-BAF0-86F91E16141B}">
      <dsp:nvSpPr>
        <dsp:cNvPr id="0" name=""/>
        <dsp:cNvSpPr/>
      </dsp:nvSpPr>
      <dsp:spPr>
        <a:xfrm>
          <a:off x="2900354" y="0"/>
          <a:ext cx="1662955" cy="13300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Факультативы</a:t>
          </a:r>
          <a:r>
            <a:rPr lang="ru-RU" sz="1400" kern="1200" dirty="0" smtClean="0"/>
            <a:t>, </a:t>
          </a: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кружки</a:t>
          </a:r>
          <a:endParaRPr lang="ru-RU" sz="1400" kern="1200" dirty="0"/>
        </a:p>
      </dsp:txBody>
      <dsp:txXfrm>
        <a:off x="2900354" y="0"/>
        <a:ext cx="1662955" cy="1330076"/>
      </dsp:txXfrm>
    </dsp:sp>
    <dsp:sp modelId="{D7CE7DE2-AE2D-4EBE-BF02-1B69DCC0ED90}">
      <dsp:nvSpPr>
        <dsp:cNvPr id="0" name=""/>
        <dsp:cNvSpPr/>
      </dsp:nvSpPr>
      <dsp:spPr>
        <a:xfrm rot="18429655">
          <a:off x="4606572" y="1580211"/>
          <a:ext cx="691529" cy="29091"/>
        </a:xfrm>
        <a:custGeom>
          <a:avLst/>
          <a:gdLst/>
          <a:ahLst/>
          <a:cxnLst/>
          <a:rect l="0" t="0" r="0" b="0"/>
          <a:pathLst>
            <a:path>
              <a:moveTo>
                <a:pt x="0" y="14545"/>
              </a:moveTo>
              <a:lnTo>
                <a:pt x="691529" y="1454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429655">
        <a:off x="4935048" y="1577468"/>
        <a:ext cx="34576" cy="34576"/>
      </dsp:txXfrm>
    </dsp:sp>
    <dsp:sp modelId="{DDA1A51C-0772-4673-ABE0-62D651A6C406}">
      <dsp:nvSpPr>
        <dsp:cNvPr id="0" name=""/>
        <dsp:cNvSpPr/>
      </dsp:nvSpPr>
      <dsp:spPr>
        <a:xfrm>
          <a:off x="4686304" y="71435"/>
          <a:ext cx="1833165" cy="13300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Элективные</a:t>
          </a:r>
          <a:r>
            <a:rPr lang="ru-RU" sz="1400" kern="1200" dirty="0" smtClean="0"/>
            <a:t> </a:t>
          </a: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курсы</a:t>
          </a:r>
          <a:endParaRPr lang="ru-RU" sz="1400" kern="1200" dirty="0"/>
        </a:p>
      </dsp:txBody>
      <dsp:txXfrm>
        <a:off x="4686304" y="71435"/>
        <a:ext cx="1833165" cy="1330076"/>
      </dsp:txXfrm>
    </dsp:sp>
    <dsp:sp modelId="{957B6607-231A-4A71-BFDA-FAB03DA06CC5}">
      <dsp:nvSpPr>
        <dsp:cNvPr id="0" name=""/>
        <dsp:cNvSpPr/>
      </dsp:nvSpPr>
      <dsp:spPr>
        <a:xfrm rot="1210132">
          <a:off x="5089012" y="2858870"/>
          <a:ext cx="728768" cy="29091"/>
        </a:xfrm>
        <a:custGeom>
          <a:avLst/>
          <a:gdLst/>
          <a:ahLst/>
          <a:cxnLst/>
          <a:rect l="0" t="0" r="0" b="0"/>
          <a:pathLst>
            <a:path>
              <a:moveTo>
                <a:pt x="0" y="14545"/>
              </a:moveTo>
              <a:lnTo>
                <a:pt x="728768" y="1454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10132">
        <a:off x="5435177" y="2855197"/>
        <a:ext cx="36438" cy="36438"/>
      </dsp:txXfrm>
    </dsp:sp>
    <dsp:sp modelId="{A2623B6C-F6D6-4920-9FC1-8966D062B857}">
      <dsp:nvSpPr>
        <dsp:cNvPr id="0" name=""/>
        <dsp:cNvSpPr/>
      </dsp:nvSpPr>
      <dsp:spPr>
        <a:xfrm>
          <a:off x="5686426" y="2643209"/>
          <a:ext cx="1901584" cy="13300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Разноуровне-вый подход в обучении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686426" y="2643209"/>
        <a:ext cx="1901584" cy="1330076"/>
      </dsp:txXfrm>
    </dsp:sp>
    <dsp:sp modelId="{08AB83D6-EBAE-4DF7-B503-035DF9322B2D}">
      <dsp:nvSpPr>
        <dsp:cNvPr id="0" name=""/>
        <dsp:cNvSpPr/>
      </dsp:nvSpPr>
      <dsp:spPr>
        <a:xfrm rot="3655883">
          <a:off x="4418300" y="3438056"/>
          <a:ext cx="883629" cy="29091"/>
        </a:xfrm>
        <a:custGeom>
          <a:avLst/>
          <a:gdLst/>
          <a:ahLst/>
          <a:cxnLst/>
          <a:rect l="0" t="0" r="0" b="0"/>
          <a:pathLst>
            <a:path>
              <a:moveTo>
                <a:pt x="0" y="14545"/>
              </a:moveTo>
              <a:lnTo>
                <a:pt x="883629" y="1454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3655883">
        <a:off x="4838025" y="3430511"/>
        <a:ext cx="44181" cy="44181"/>
      </dsp:txXfrm>
    </dsp:sp>
    <dsp:sp modelId="{8626A27E-7035-461E-9065-CC8D5B95A62F}">
      <dsp:nvSpPr>
        <dsp:cNvPr id="0" name=""/>
        <dsp:cNvSpPr/>
      </dsp:nvSpPr>
      <dsp:spPr>
        <a:xfrm>
          <a:off x="4440521" y="3795978"/>
          <a:ext cx="1960294" cy="13300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Профильные   классы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40521" y="3795978"/>
        <a:ext cx="1960294" cy="1330076"/>
      </dsp:txXfrm>
    </dsp:sp>
    <dsp:sp modelId="{0E8A2A7A-A320-483F-A990-715922C969EB}">
      <dsp:nvSpPr>
        <dsp:cNvPr id="0" name=""/>
        <dsp:cNvSpPr/>
      </dsp:nvSpPr>
      <dsp:spPr>
        <a:xfrm rot="7641965">
          <a:off x="3031256" y="3426336"/>
          <a:ext cx="1032364" cy="29091"/>
        </a:xfrm>
        <a:custGeom>
          <a:avLst/>
          <a:gdLst/>
          <a:ahLst/>
          <a:cxnLst/>
          <a:rect l="0" t="0" r="0" b="0"/>
          <a:pathLst>
            <a:path>
              <a:moveTo>
                <a:pt x="0" y="14545"/>
              </a:moveTo>
              <a:lnTo>
                <a:pt x="1032364" y="1454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7641965">
        <a:off x="3521629" y="3415072"/>
        <a:ext cx="51618" cy="51618"/>
      </dsp:txXfrm>
    </dsp:sp>
    <dsp:sp modelId="{061589B6-4A0E-472B-8E19-8A1187DD9F1C}">
      <dsp:nvSpPr>
        <dsp:cNvPr id="0" name=""/>
        <dsp:cNvSpPr/>
      </dsp:nvSpPr>
      <dsp:spPr>
        <a:xfrm>
          <a:off x="1712463" y="3786213"/>
          <a:ext cx="2126872" cy="13300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Расширение знаний по отдельным предметам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712463" y="3786213"/>
        <a:ext cx="2126872" cy="1330076"/>
      </dsp:txXfrm>
    </dsp:sp>
    <dsp:sp modelId="{569DDC8C-B673-4063-81B4-6A82049BD349}">
      <dsp:nvSpPr>
        <dsp:cNvPr id="0" name=""/>
        <dsp:cNvSpPr/>
      </dsp:nvSpPr>
      <dsp:spPr>
        <a:xfrm rot="9764479">
          <a:off x="3096950" y="2751730"/>
          <a:ext cx="383079" cy="29091"/>
        </a:xfrm>
        <a:custGeom>
          <a:avLst/>
          <a:gdLst/>
          <a:ahLst/>
          <a:cxnLst/>
          <a:rect l="0" t="0" r="0" b="0"/>
          <a:pathLst>
            <a:path>
              <a:moveTo>
                <a:pt x="0" y="14545"/>
              </a:moveTo>
              <a:lnTo>
                <a:pt x="383079" y="1454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764479">
        <a:off x="3278912" y="2756699"/>
        <a:ext cx="19153" cy="19153"/>
      </dsp:txXfrm>
    </dsp:sp>
    <dsp:sp modelId="{3BC7CDD2-42E0-4191-B6C5-9BAB6A5A78B3}">
      <dsp:nvSpPr>
        <dsp:cNvPr id="0" name=""/>
        <dsp:cNvSpPr/>
      </dsp:nvSpPr>
      <dsp:spPr>
        <a:xfrm>
          <a:off x="1195470" y="2440082"/>
          <a:ext cx="2004691" cy="13300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Индивидуальные</a:t>
          </a:r>
          <a:r>
            <a:rPr lang="ru-RU" sz="1400" kern="1200" dirty="0" smtClean="0"/>
            <a:t> </a:t>
          </a: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занятия</a:t>
          </a:r>
          <a:endParaRPr lang="ru-RU" sz="1400" kern="1200" dirty="0"/>
        </a:p>
      </dsp:txBody>
      <dsp:txXfrm>
        <a:off x="1195470" y="2440082"/>
        <a:ext cx="2004691" cy="1330076"/>
      </dsp:txXfrm>
    </dsp:sp>
    <dsp:sp modelId="{4E3444EC-BCC1-434C-9420-3F241C09F6D5}">
      <dsp:nvSpPr>
        <dsp:cNvPr id="0" name=""/>
        <dsp:cNvSpPr/>
      </dsp:nvSpPr>
      <dsp:spPr>
        <a:xfrm rot="12357137">
          <a:off x="2823833" y="1902466"/>
          <a:ext cx="764760" cy="29091"/>
        </a:xfrm>
        <a:custGeom>
          <a:avLst/>
          <a:gdLst/>
          <a:ahLst/>
          <a:cxnLst/>
          <a:rect l="0" t="0" r="0" b="0"/>
          <a:pathLst>
            <a:path>
              <a:moveTo>
                <a:pt x="0" y="14545"/>
              </a:moveTo>
              <a:lnTo>
                <a:pt x="764760" y="1454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357137">
        <a:off x="3187094" y="1897893"/>
        <a:ext cx="38238" cy="38238"/>
      </dsp:txXfrm>
    </dsp:sp>
    <dsp:sp modelId="{4ADB199B-06A3-4CA6-BA11-0286C28084C1}">
      <dsp:nvSpPr>
        <dsp:cNvPr id="0" name=""/>
        <dsp:cNvSpPr/>
      </dsp:nvSpPr>
      <dsp:spPr>
        <a:xfrm>
          <a:off x="1185844" y="714380"/>
          <a:ext cx="1831609" cy="1330076"/>
        </a:xfrm>
        <a:prstGeom prst="ellipse">
          <a:avLst/>
        </a:prstGeom>
        <a:solidFill>
          <a:schemeClr val="accent4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Подготовка к олимпиадам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85844" y="714380"/>
        <a:ext cx="1831609" cy="13300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B624FF-F715-458B-91E9-6EFF1AF4B9AB}">
      <dsp:nvSpPr>
        <dsp:cNvPr id="0" name=""/>
        <dsp:cNvSpPr/>
      </dsp:nvSpPr>
      <dsp:spPr>
        <a:xfrm>
          <a:off x="1414472" y="0"/>
          <a:ext cx="5657889" cy="111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анализ деятельности</a:t>
          </a:r>
          <a:endParaRPr lang="ru-RU" sz="2800" i="1" kern="1200" dirty="0"/>
        </a:p>
      </dsp:txBody>
      <dsp:txXfrm>
        <a:off x="1414472" y="0"/>
        <a:ext cx="4421681" cy="1118740"/>
      </dsp:txXfrm>
    </dsp:sp>
    <dsp:sp modelId="{1B36A8B5-A96D-44EA-B01E-E8ED55BFC2ED}">
      <dsp:nvSpPr>
        <dsp:cNvPr id="0" name=""/>
        <dsp:cNvSpPr/>
      </dsp:nvSpPr>
      <dsp:spPr>
        <a:xfrm>
          <a:off x="1408984" y="1340830"/>
          <a:ext cx="5657889" cy="111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анкетирование</a:t>
          </a:r>
          <a:endParaRPr lang="ru-RU" sz="2800" kern="1200" dirty="0"/>
        </a:p>
      </dsp:txBody>
      <dsp:txXfrm>
        <a:off x="1408984" y="1340830"/>
        <a:ext cx="4456860" cy="1118740"/>
      </dsp:txXfrm>
    </dsp:sp>
    <dsp:sp modelId="{D5650292-B379-4ED2-8553-56D8924AA0DC}">
      <dsp:nvSpPr>
        <dsp:cNvPr id="0" name=""/>
        <dsp:cNvSpPr/>
      </dsp:nvSpPr>
      <dsp:spPr>
        <a:xfrm>
          <a:off x="1414472" y="3775387"/>
          <a:ext cx="5657889" cy="111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i="1" kern="1200" dirty="0" smtClean="0"/>
            <a:t>тестирование</a:t>
          </a:r>
          <a:endParaRPr lang="ru-RU" sz="2800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414472" y="3775387"/>
        <a:ext cx="4463932" cy="1118740"/>
      </dsp:txXfrm>
    </dsp:sp>
    <dsp:sp modelId="{92C13A15-2AB6-4E15-9359-0834DD5ABF60}">
      <dsp:nvSpPr>
        <dsp:cNvPr id="0" name=""/>
        <dsp:cNvSpPr/>
      </dsp:nvSpPr>
      <dsp:spPr>
        <a:xfrm>
          <a:off x="1357327" y="2542600"/>
          <a:ext cx="5657889" cy="1118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микроисследования</a:t>
          </a:r>
          <a:endParaRPr lang="ru-RU" sz="2800" kern="1200" dirty="0"/>
        </a:p>
      </dsp:txBody>
      <dsp:txXfrm>
        <a:off x="1357327" y="2542600"/>
        <a:ext cx="4456860" cy="1118740"/>
      </dsp:txXfrm>
    </dsp:sp>
    <dsp:sp modelId="{78C92490-843B-411E-90F5-2A7224D79E33}">
      <dsp:nvSpPr>
        <dsp:cNvPr id="0" name=""/>
        <dsp:cNvSpPr/>
      </dsp:nvSpPr>
      <dsp:spPr>
        <a:xfrm rot="16200000">
          <a:off x="830649" y="442127"/>
          <a:ext cx="727181" cy="4189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6200000">
        <a:off x="830649" y="442127"/>
        <a:ext cx="727181" cy="418987"/>
      </dsp:txXfrm>
    </dsp:sp>
    <dsp:sp modelId="{1D2DE608-D8BE-4FE1-B572-3670EB76E26D}">
      <dsp:nvSpPr>
        <dsp:cNvPr id="0" name=""/>
        <dsp:cNvSpPr/>
      </dsp:nvSpPr>
      <dsp:spPr>
        <a:xfrm rot="16200000">
          <a:off x="797935" y="1626965"/>
          <a:ext cx="727181" cy="4975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00000">
        <a:off x="797935" y="1626965"/>
        <a:ext cx="727181" cy="497588"/>
      </dsp:txXfrm>
    </dsp:sp>
    <dsp:sp modelId="{96D47F3D-AC4B-4E97-A890-CCD4129E00E9}">
      <dsp:nvSpPr>
        <dsp:cNvPr id="0" name=""/>
        <dsp:cNvSpPr/>
      </dsp:nvSpPr>
      <dsp:spPr>
        <a:xfrm rot="16200000">
          <a:off x="758629" y="2962416"/>
          <a:ext cx="727181" cy="4189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6200000">
        <a:off x="758629" y="2962416"/>
        <a:ext cx="727181" cy="4189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B6FE4E-62A4-409C-97E6-134AF1B1E83A}">
      <dsp:nvSpPr>
        <dsp:cNvPr id="0" name=""/>
        <dsp:cNvSpPr/>
      </dsp:nvSpPr>
      <dsp:spPr>
        <a:xfrm>
          <a:off x="0" y="69925"/>
          <a:ext cx="7776864" cy="1165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153794" rIns="60357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/>
            <a:t>подбор методических материалов для проведения семинаров, педагогических </a:t>
          </a:r>
          <a:r>
            <a:rPr lang="ru-RU" sz="1800" b="1" i="0" kern="1200" dirty="0" smtClean="0"/>
            <a:t>советов</a:t>
          </a:r>
          <a:endParaRPr lang="ru-RU" sz="1800" b="1" i="0" kern="1200" dirty="0"/>
        </a:p>
      </dsp:txBody>
      <dsp:txXfrm>
        <a:off x="0" y="69925"/>
        <a:ext cx="7776864" cy="1165870"/>
      </dsp:txXfrm>
    </dsp:sp>
    <dsp:sp modelId="{B931566A-7930-44BA-AE08-9A10A647E862}">
      <dsp:nvSpPr>
        <dsp:cNvPr id="0" name=""/>
        <dsp:cNvSpPr/>
      </dsp:nvSpPr>
      <dsp:spPr>
        <a:xfrm>
          <a:off x="388843" y="3469"/>
          <a:ext cx="5443804" cy="132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8843" y="3469"/>
        <a:ext cx="5443804" cy="132911"/>
      </dsp:txXfrm>
    </dsp:sp>
    <dsp:sp modelId="{A2602B6E-D9A9-4C3A-A592-1077AA626A3A}">
      <dsp:nvSpPr>
        <dsp:cNvPr id="0" name=""/>
        <dsp:cNvSpPr/>
      </dsp:nvSpPr>
      <dsp:spPr>
        <a:xfrm>
          <a:off x="0" y="1326565"/>
          <a:ext cx="7776864" cy="113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2E9FD-FB38-47B0-A007-60F02ED09C13}">
      <dsp:nvSpPr>
        <dsp:cNvPr id="0" name=""/>
        <dsp:cNvSpPr/>
      </dsp:nvSpPr>
      <dsp:spPr>
        <a:xfrm>
          <a:off x="388843" y="1260109"/>
          <a:ext cx="5443804" cy="132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8843" y="1260109"/>
        <a:ext cx="5443804" cy="132911"/>
      </dsp:txXfrm>
    </dsp:sp>
    <dsp:sp modelId="{1AD3C780-10DC-4BA8-99A9-24091E8DE83D}">
      <dsp:nvSpPr>
        <dsp:cNvPr id="0" name=""/>
        <dsp:cNvSpPr/>
      </dsp:nvSpPr>
      <dsp:spPr>
        <a:xfrm>
          <a:off x="0" y="1530795"/>
          <a:ext cx="7776864" cy="1804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153794" rIns="603571" bIns="170688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i="1" kern="1200" dirty="0" smtClean="0"/>
            <a:t>       </a:t>
          </a:r>
          <a:r>
            <a:rPr lang="ru-RU" sz="2000" b="1" i="0" kern="1200" dirty="0" smtClean="0"/>
            <a:t>создание банка инновационных идей, технологий по работе с одаренными детьми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i="0" kern="1200" dirty="0" smtClean="0"/>
            <a:t>      разработка, совершенствование, корректировка программ по работе с  одаренными детьми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0" kern="1200" dirty="0"/>
        </a:p>
      </dsp:txBody>
      <dsp:txXfrm>
        <a:off x="0" y="1530795"/>
        <a:ext cx="7776864" cy="1804052"/>
      </dsp:txXfrm>
    </dsp:sp>
    <dsp:sp modelId="{FA43DF4C-8D35-41ED-91F7-88E3AB99193E}">
      <dsp:nvSpPr>
        <dsp:cNvPr id="0" name=""/>
        <dsp:cNvSpPr/>
      </dsp:nvSpPr>
      <dsp:spPr>
        <a:xfrm>
          <a:off x="388843" y="1464339"/>
          <a:ext cx="5443804" cy="132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8843" y="1464339"/>
        <a:ext cx="5443804" cy="132911"/>
      </dsp:txXfrm>
    </dsp:sp>
    <dsp:sp modelId="{EFC37E41-E777-4233-B29F-D483BCABA7DC}">
      <dsp:nvSpPr>
        <dsp:cNvPr id="0" name=""/>
        <dsp:cNvSpPr/>
      </dsp:nvSpPr>
      <dsp:spPr>
        <a:xfrm>
          <a:off x="0" y="3425617"/>
          <a:ext cx="7776864" cy="11147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153794" rIns="60357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/>
            <a:t>выявление проблем, возникающих в процессе  работы с одаренными детьми</a:t>
          </a:r>
          <a:endParaRPr lang="ru-RU" sz="2000" b="1" i="0" kern="1200" dirty="0"/>
        </a:p>
      </dsp:txBody>
      <dsp:txXfrm>
        <a:off x="0" y="3425617"/>
        <a:ext cx="7776864" cy="1114766"/>
      </dsp:txXfrm>
    </dsp:sp>
    <dsp:sp modelId="{652A7048-63B9-435A-A6FF-AF88116F5FF5}">
      <dsp:nvSpPr>
        <dsp:cNvPr id="0" name=""/>
        <dsp:cNvSpPr/>
      </dsp:nvSpPr>
      <dsp:spPr>
        <a:xfrm>
          <a:off x="388843" y="3359161"/>
          <a:ext cx="5443804" cy="132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8843" y="3359161"/>
        <a:ext cx="5443804" cy="132911"/>
      </dsp:txXfrm>
    </dsp:sp>
    <dsp:sp modelId="{7AA2F760-511A-4911-A7F0-776910859AE4}">
      <dsp:nvSpPr>
        <dsp:cNvPr id="0" name=""/>
        <dsp:cNvSpPr/>
      </dsp:nvSpPr>
      <dsp:spPr>
        <a:xfrm>
          <a:off x="0" y="4631152"/>
          <a:ext cx="7776864" cy="6665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153794" rIns="60357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индивидуальное консультирование для учащихся, педагогов, родителей</a:t>
          </a:r>
          <a:endParaRPr lang="ru-RU" sz="1800" b="1" i="0" kern="1200" dirty="0"/>
        </a:p>
      </dsp:txBody>
      <dsp:txXfrm>
        <a:off x="0" y="4631152"/>
        <a:ext cx="7776864" cy="666585"/>
      </dsp:txXfrm>
    </dsp:sp>
    <dsp:sp modelId="{0ED2E00E-F4D7-4E10-A2E3-98AB82A05634}">
      <dsp:nvSpPr>
        <dsp:cNvPr id="0" name=""/>
        <dsp:cNvSpPr/>
      </dsp:nvSpPr>
      <dsp:spPr>
        <a:xfrm>
          <a:off x="388843" y="4564696"/>
          <a:ext cx="5443804" cy="132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88843" y="4564696"/>
        <a:ext cx="5443804" cy="1329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FF7337-F0EF-446C-800C-090D8CAA1988}">
      <dsp:nvSpPr>
        <dsp:cNvPr id="0" name=""/>
        <dsp:cNvSpPr/>
      </dsp:nvSpPr>
      <dsp:spPr>
        <a:xfrm rot="5400000">
          <a:off x="-131097" y="140020"/>
          <a:ext cx="873982" cy="611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31097" y="140020"/>
        <a:ext cx="873982" cy="611787"/>
      </dsp:txXfrm>
    </dsp:sp>
    <dsp:sp modelId="{7A6ABBD4-C6EA-491A-9561-79D56A71EE03}">
      <dsp:nvSpPr>
        <dsp:cNvPr id="0" name=""/>
        <dsp:cNvSpPr/>
      </dsp:nvSpPr>
      <dsp:spPr>
        <a:xfrm rot="5400000">
          <a:off x="4136649" y="-3515939"/>
          <a:ext cx="568088" cy="7617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организация и проведение семинаров по проблемам работы с одаренными детьми</a:t>
          </a:r>
          <a:endParaRPr lang="ru-RU" sz="1800" b="1" i="0" kern="1200" dirty="0"/>
        </a:p>
      </dsp:txBody>
      <dsp:txXfrm rot="5400000">
        <a:off x="4136649" y="-3515939"/>
        <a:ext cx="568088" cy="7617812"/>
      </dsp:txXfrm>
    </dsp:sp>
    <dsp:sp modelId="{21609F06-7DFB-4E39-BC56-865C7737E9BE}">
      <dsp:nvSpPr>
        <dsp:cNvPr id="0" name=""/>
        <dsp:cNvSpPr/>
      </dsp:nvSpPr>
      <dsp:spPr>
        <a:xfrm rot="5400000">
          <a:off x="-131097" y="932082"/>
          <a:ext cx="873982" cy="611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31097" y="932082"/>
        <a:ext cx="873982" cy="611787"/>
      </dsp:txXfrm>
    </dsp:sp>
    <dsp:sp modelId="{AC56A561-4A93-4555-AEF1-1CE6CEA8EDFA}">
      <dsp:nvSpPr>
        <dsp:cNvPr id="0" name=""/>
        <dsp:cNvSpPr/>
      </dsp:nvSpPr>
      <dsp:spPr>
        <a:xfrm rot="5400000">
          <a:off x="4136649" y="-2723876"/>
          <a:ext cx="568088" cy="7617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подбор заданий повышенного уровня сложности для одаренных детей;</a:t>
          </a:r>
          <a:endParaRPr lang="ru-RU" sz="1800" b="1" i="0" kern="1200" dirty="0"/>
        </a:p>
      </dsp:txBody>
      <dsp:txXfrm rot="5400000">
        <a:off x="4136649" y="-2723876"/>
        <a:ext cx="568088" cy="7617812"/>
      </dsp:txXfrm>
    </dsp:sp>
    <dsp:sp modelId="{6CE7B666-DC1E-471C-8A2E-F728E83048B0}">
      <dsp:nvSpPr>
        <dsp:cNvPr id="0" name=""/>
        <dsp:cNvSpPr/>
      </dsp:nvSpPr>
      <dsp:spPr>
        <a:xfrm rot="5400000">
          <a:off x="-131097" y="1724145"/>
          <a:ext cx="873982" cy="611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31097" y="1724145"/>
        <a:ext cx="873982" cy="611787"/>
      </dsp:txXfrm>
    </dsp:sp>
    <dsp:sp modelId="{F3F37BDB-8FE8-439E-BA55-C3066ACAC793}">
      <dsp:nvSpPr>
        <dsp:cNvPr id="0" name=""/>
        <dsp:cNvSpPr/>
      </dsp:nvSpPr>
      <dsp:spPr>
        <a:xfrm rot="5400000">
          <a:off x="4136649" y="-1931814"/>
          <a:ext cx="568088" cy="7617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обобщение результатов научно-исследовательской деятельности учащихся</a:t>
          </a:r>
          <a:endParaRPr lang="ru-RU" sz="1800" b="1" i="0" kern="1200" dirty="0"/>
        </a:p>
      </dsp:txBody>
      <dsp:txXfrm rot="5400000">
        <a:off x="4136649" y="-1931814"/>
        <a:ext cx="568088" cy="7617812"/>
      </dsp:txXfrm>
    </dsp:sp>
    <dsp:sp modelId="{82083317-74D3-423B-96AB-52BFF3FED793}">
      <dsp:nvSpPr>
        <dsp:cNvPr id="0" name=""/>
        <dsp:cNvSpPr/>
      </dsp:nvSpPr>
      <dsp:spPr>
        <a:xfrm rot="5400000">
          <a:off x="-131097" y="2587045"/>
          <a:ext cx="873982" cy="611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),</a:t>
          </a:r>
          <a:endParaRPr lang="ru-RU" sz="1700" kern="1200" dirty="0"/>
        </a:p>
      </dsp:txBody>
      <dsp:txXfrm rot="5400000">
        <a:off x="-131097" y="2587045"/>
        <a:ext cx="873982" cy="611787"/>
      </dsp:txXfrm>
    </dsp:sp>
    <dsp:sp modelId="{1EF363A7-8AD6-4FBD-A3B0-E80CD68C3DC7}">
      <dsp:nvSpPr>
        <dsp:cNvPr id="0" name=""/>
        <dsp:cNvSpPr/>
      </dsp:nvSpPr>
      <dsp:spPr>
        <a:xfrm rot="5400000">
          <a:off x="4065811" y="-1068914"/>
          <a:ext cx="709763" cy="7617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создание условий для презентации, рекламы, результатов детских творений (организация персональных выставок, рисунков, моделей, изделий, выпуск брошюр со стихами)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65811" y="-1068914"/>
        <a:ext cx="709763" cy="7617812"/>
      </dsp:txXfrm>
    </dsp:sp>
    <dsp:sp modelId="{817B94D8-9804-4AF2-B660-D8B1FDFB65DE}">
      <dsp:nvSpPr>
        <dsp:cNvPr id="0" name=""/>
        <dsp:cNvSpPr/>
      </dsp:nvSpPr>
      <dsp:spPr>
        <a:xfrm rot="5400000">
          <a:off x="-131097" y="3379107"/>
          <a:ext cx="873982" cy="611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97" y="3379107"/>
        <a:ext cx="873982" cy="611787"/>
      </dsp:txXfrm>
    </dsp:sp>
    <dsp:sp modelId="{4AD3EA96-C8CD-4392-A826-70584DD83070}">
      <dsp:nvSpPr>
        <dsp:cNvPr id="0" name=""/>
        <dsp:cNvSpPr/>
      </dsp:nvSpPr>
      <dsp:spPr>
        <a:xfrm rot="5400000">
          <a:off x="4136649" y="-276851"/>
          <a:ext cx="568088" cy="7617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организация открытой защиты собственных проектов по работе с одаренными детьми</a:t>
          </a:r>
          <a:endParaRPr lang="ru-RU" sz="1800" b="1" i="0" kern="1200" dirty="0"/>
        </a:p>
      </dsp:txBody>
      <dsp:txXfrm rot="5400000">
        <a:off x="4136649" y="-276851"/>
        <a:ext cx="568088" cy="7617812"/>
      </dsp:txXfrm>
    </dsp:sp>
    <dsp:sp modelId="{0C20EEF5-8489-4FA2-887E-02C7F6C41191}">
      <dsp:nvSpPr>
        <dsp:cNvPr id="0" name=""/>
        <dsp:cNvSpPr/>
      </dsp:nvSpPr>
      <dsp:spPr>
        <a:xfrm rot="5400000">
          <a:off x="-131097" y="4171169"/>
          <a:ext cx="873982" cy="611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97" y="4171169"/>
        <a:ext cx="873982" cy="611787"/>
      </dsp:txXfrm>
    </dsp:sp>
    <dsp:sp modelId="{C6A8FBE3-4BD5-4751-93EF-3DF9B3F7DF50}">
      <dsp:nvSpPr>
        <dsp:cNvPr id="0" name=""/>
        <dsp:cNvSpPr/>
      </dsp:nvSpPr>
      <dsp:spPr>
        <a:xfrm rot="5400000">
          <a:off x="4136649" y="515210"/>
          <a:ext cx="568088" cy="7617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разработка и введение карт индивидуального развития учащихся</a:t>
          </a:r>
          <a:endParaRPr lang="ru-RU" sz="1800" b="1" i="0" kern="1200" dirty="0"/>
        </a:p>
      </dsp:txBody>
      <dsp:txXfrm rot="5400000">
        <a:off x="4136649" y="515210"/>
        <a:ext cx="568088" cy="7617812"/>
      </dsp:txXfrm>
    </dsp:sp>
    <dsp:sp modelId="{93159FDE-488D-4BDD-B511-23256C6D445C}">
      <dsp:nvSpPr>
        <dsp:cNvPr id="0" name=""/>
        <dsp:cNvSpPr/>
      </dsp:nvSpPr>
      <dsp:spPr>
        <a:xfrm rot="5400000">
          <a:off x="-131097" y="4963232"/>
          <a:ext cx="873982" cy="611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.</a:t>
          </a:r>
          <a:endParaRPr lang="ru-RU" sz="1700" i="1" kern="1200" dirty="0"/>
        </a:p>
      </dsp:txBody>
      <dsp:txXfrm rot="5400000">
        <a:off x="-131097" y="4963232"/>
        <a:ext cx="873982" cy="611787"/>
      </dsp:txXfrm>
    </dsp:sp>
    <dsp:sp modelId="{049600E2-216B-46F6-8B53-12E39227322E}">
      <dsp:nvSpPr>
        <dsp:cNvPr id="0" name=""/>
        <dsp:cNvSpPr/>
      </dsp:nvSpPr>
      <dsp:spPr>
        <a:xfrm rot="5400000">
          <a:off x="4136649" y="1307272"/>
          <a:ext cx="568088" cy="7617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разработка памяток, алгоритмов для одаренных детей по организации деятельности.</a:t>
          </a:r>
          <a:endParaRPr lang="ru-RU" sz="1700" kern="1200" dirty="0"/>
        </a:p>
      </dsp:txBody>
      <dsp:txXfrm rot="5400000">
        <a:off x="4136649" y="1307272"/>
        <a:ext cx="568088" cy="76178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2BB5F-12EA-4A67-9F78-40D3ED95AC8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E14BB-3976-45A4-B51D-6B012E1DF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14BB-3976-45A4-B51D-6B012E1DFF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14BB-3976-45A4-B51D-6B012E1DFFA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14BB-3976-45A4-B51D-6B012E1DFF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B8455F-C281-4EA0-9683-A81A4E3A2AE2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4D6CC-3D1F-4637-8D97-CEF3E40676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14BB-3976-45A4-B51D-6B012E1DFF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14BB-3976-45A4-B51D-6B012E1DFF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14BB-3976-45A4-B51D-6B012E1DFF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14BB-3976-45A4-B51D-6B012E1DFFA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CC618A-6963-4AF8-890F-16B05ADA6E00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988D84-579C-4297-9072-2C5F17AC2D0C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4DB7B2-F58A-482F-943C-DE8D9A3F52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28604"/>
            <a:ext cx="7406640" cy="292895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Инновационная деятельность</a:t>
            </a:r>
            <a:br>
              <a:rPr lang="ru-RU" b="1" dirty="0" smtClean="0"/>
            </a:br>
            <a:r>
              <a:rPr lang="ru-RU" b="1" dirty="0" smtClean="0"/>
              <a:t> МБОУ «Гимназия №1 </a:t>
            </a:r>
            <a:br>
              <a:rPr lang="ru-RU" b="1" dirty="0" smtClean="0"/>
            </a:br>
            <a:r>
              <a:rPr lang="ru-RU" b="1" dirty="0" smtClean="0"/>
              <a:t>города Новопавловска» 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00438"/>
            <a:ext cx="48577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Формы работы с одаренными детьми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6429388" y="2285992"/>
            <a:ext cx="1714512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Классы с углубленным изучением отдельных предметов</a:t>
            </a: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643570" y="3143248"/>
            <a:ext cx="85725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6357950" y="2143116"/>
            <a:ext cx="2071702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Углубленное изучение отдельных предметов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643570" y="3143248"/>
            <a:ext cx="785818" cy="21431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28588"/>
            <a:ext cx="9144000" cy="698658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25" y="928688"/>
            <a:ext cx="792956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</a:rPr>
              <a:t>I</a:t>
            </a:r>
            <a:r>
              <a:rPr lang="ru-RU" sz="2400" b="1" dirty="0">
                <a:solidFill>
                  <a:srgbClr val="000099"/>
                </a:solidFill>
              </a:rPr>
              <a:t>. </a:t>
            </a:r>
            <a:r>
              <a:rPr lang="ru-RU" sz="2400" b="1" dirty="0" smtClean="0">
                <a:solidFill>
                  <a:srgbClr val="000099"/>
                </a:solidFill>
              </a:rPr>
              <a:t>Этап.</a:t>
            </a:r>
            <a:r>
              <a:rPr lang="ru-RU" sz="2400" dirty="0" smtClean="0">
                <a:solidFill>
                  <a:srgbClr val="000099"/>
                </a:solidFill>
              </a:rPr>
              <a:t> Психолого-педагогическое сопровождение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643042" y="1772816"/>
          <a:ext cx="707236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2286000"/>
            <a:ext cx="792088" cy="4062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romanUcPeriod"/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marL="342900" indent="-342900">
              <a:defRPr/>
            </a:pPr>
            <a:r>
              <a:rPr lang="ru-RU" sz="4000" b="1" dirty="0" smtClean="0">
                <a:solidFill>
                  <a:srgbClr val="000099"/>
                </a:solidFill>
              </a:rPr>
              <a:t>1</a:t>
            </a:r>
          </a:p>
          <a:p>
            <a:pPr marL="342900" indent="-342900">
              <a:defRPr/>
            </a:pPr>
            <a:endParaRPr lang="ru-RU" sz="4000" b="1" dirty="0">
              <a:solidFill>
                <a:srgbClr val="000099"/>
              </a:solidFill>
            </a:endParaRPr>
          </a:p>
          <a:p>
            <a:pPr marL="342900" indent="-342900">
              <a:defRPr/>
            </a:pPr>
            <a:r>
              <a:rPr lang="ru-RU" sz="4000" b="1" dirty="0" smtClean="0">
                <a:solidFill>
                  <a:srgbClr val="000099"/>
                </a:solidFill>
              </a:rPr>
              <a:t>Э</a:t>
            </a:r>
          </a:p>
          <a:p>
            <a:pPr marL="342900" indent="-342900">
              <a:defRPr/>
            </a:pPr>
            <a:r>
              <a:rPr lang="ru-RU" sz="4000" b="1" dirty="0" smtClean="0">
                <a:solidFill>
                  <a:srgbClr val="000099"/>
                </a:solidFill>
              </a:rPr>
              <a:t>Т</a:t>
            </a:r>
          </a:p>
          <a:p>
            <a:pPr marL="342900" indent="-342900">
              <a:defRPr/>
            </a:pPr>
            <a:r>
              <a:rPr lang="ru-RU" sz="4000" b="1" dirty="0" smtClean="0">
                <a:solidFill>
                  <a:srgbClr val="000099"/>
                </a:solidFill>
              </a:rPr>
              <a:t>А</a:t>
            </a:r>
          </a:p>
          <a:p>
            <a:pPr marL="342900" indent="-342900">
              <a:defRPr/>
            </a:pPr>
            <a:r>
              <a:rPr lang="ru-RU" sz="4000" b="1" dirty="0" smtClean="0">
                <a:solidFill>
                  <a:srgbClr val="000099"/>
                </a:solidFill>
              </a:rPr>
              <a:t>П</a:t>
            </a:r>
            <a:endParaRPr lang="ru-RU" sz="4000" b="1" dirty="0">
              <a:solidFill>
                <a:srgbClr val="000099"/>
              </a:solidFill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555776" y="5733256"/>
            <a:ext cx="504056" cy="674687"/>
            <a:chOff x="454438" y="2597583"/>
            <a:chExt cx="674228" cy="674228"/>
          </a:xfrm>
        </p:grpSpPr>
        <p:sp>
          <p:nvSpPr>
            <p:cNvPr id="10" name="Стрелка вниз 9"/>
            <p:cNvSpPr/>
            <p:nvPr/>
          </p:nvSpPr>
          <p:spPr>
            <a:xfrm rot="16200000">
              <a:off x="454437" y="2597583"/>
              <a:ext cx="674228" cy="67422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низ 4"/>
            <p:cNvSpPr/>
            <p:nvPr/>
          </p:nvSpPr>
          <p:spPr>
            <a:xfrm rot="16200000">
              <a:off x="523343" y="2680974"/>
              <a:ext cx="369635" cy="507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000"/>
            </a:p>
          </p:txBody>
        </p:sp>
      </p:grpSp>
      <p:sp>
        <p:nvSpPr>
          <p:cNvPr id="15367" name="Прямоугольник 12"/>
          <p:cNvSpPr>
            <a:spLocks noChangeArrowheads="1"/>
          </p:cNvSpPr>
          <p:nvPr/>
        </p:nvSpPr>
        <p:spPr bwMode="auto">
          <a:xfrm>
            <a:off x="1571625" y="2857500"/>
            <a:ext cx="26407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аналитико</a:t>
            </a:r>
            <a:endParaRPr lang="ru-RU" b="1" dirty="0"/>
          </a:p>
        </p:txBody>
      </p:sp>
      <p:sp>
        <p:nvSpPr>
          <p:cNvPr id="15368" name="Прямоугольник 13"/>
          <p:cNvSpPr>
            <a:spLocks noChangeArrowheads="1"/>
          </p:cNvSpPr>
          <p:nvPr/>
        </p:nvSpPr>
        <p:spPr bwMode="auto">
          <a:xfrm>
            <a:off x="1857374" y="2214563"/>
            <a:ext cx="338361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диагностическая</a:t>
            </a:r>
            <a:endParaRPr lang="ru-RU" b="1" dirty="0"/>
          </a:p>
        </p:txBody>
      </p:sp>
      <p:sp>
        <p:nvSpPr>
          <p:cNvPr id="15369" name="Прямоугольник 14"/>
          <p:cNvSpPr>
            <a:spLocks noChangeArrowheads="1"/>
          </p:cNvSpPr>
          <p:nvPr/>
        </p:nvSpPr>
        <p:spPr bwMode="auto">
          <a:xfrm>
            <a:off x="2143125" y="2714625"/>
            <a:ext cx="34064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деятельность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285750" y="1000125"/>
            <a:ext cx="1693962" cy="5143500"/>
          </a:xfrm>
          <a:prstGeom prst="can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У нас учится </a:t>
            </a:r>
            <a:endParaRPr lang="ru-RU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1600" dirty="0"/>
              <a:t>одаренных детей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1979712" y="2071688"/>
            <a:ext cx="1656184" cy="4071937"/>
          </a:xfrm>
          <a:prstGeom prst="can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 нас учится </a:t>
            </a: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одаренных </a:t>
            </a:r>
            <a:r>
              <a:rPr lang="ru-RU" dirty="0"/>
              <a:t>детей</a:t>
            </a:r>
          </a:p>
        </p:txBody>
      </p:sp>
      <p:sp>
        <p:nvSpPr>
          <p:cNvPr id="4" name="Цилиндр 3"/>
          <p:cNvSpPr/>
          <p:nvPr/>
        </p:nvSpPr>
        <p:spPr>
          <a:xfrm>
            <a:off x="3635896" y="3000375"/>
            <a:ext cx="1728192" cy="3143250"/>
          </a:xfrm>
          <a:prstGeom prst="can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 нас учится </a:t>
            </a: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одаренных ребенка</a:t>
            </a:r>
          </a:p>
        </p:txBody>
      </p:sp>
      <p:sp>
        <p:nvSpPr>
          <p:cNvPr id="5" name="Цилиндр 4"/>
          <p:cNvSpPr/>
          <p:nvPr/>
        </p:nvSpPr>
        <p:spPr>
          <a:xfrm>
            <a:off x="5364088" y="3643313"/>
            <a:ext cx="1800200" cy="2500312"/>
          </a:xfrm>
          <a:prstGeom prst="can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 нас учится </a:t>
            </a: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одаренных ребенка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2" y="500063"/>
            <a:ext cx="147964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248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7744" y="1714500"/>
            <a:ext cx="115212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159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3928" y="2571750"/>
            <a:ext cx="100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115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52120" y="3286125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151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536" y="6143625"/>
            <a:ext cx="144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2-4 кл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1720" y="6143625"/>
            <a:ext cx="144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5-6 кл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936" y="6143625"/>
            <a:ext cx="1440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7-8кл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96136" y="6143625"/>
            <a:ext cx="144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9-11кл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1"/>
            <a:ext cx="565212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764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учеников,</a:t>
            </a:r>
          </a:p>
          <a:p>
            <a:pPr algn="ctr">
              <a:defRPr/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имеют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интеллектуальную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академическую 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одаренность!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34096" cy="7200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dirty="0" smtClean="0"/>
              <a:t>Диагностические исследования по методикам: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Психометрическое тестирование. Упражнения для развития мышления. </a:t>
            </a:r>
            <a:r>
              <a:rPr lang="ru-RU" dirty="0" err="1" smtClean="0"/>
              <a:t>Филип</a:t>
            </a:r>
            <a:r>
              <a:rPr lang="ru-RU" dirty="0" smtClean="0"/>
              <a:t> Картер, Кен Рассел.</a:t>
            </a:r>
          </a:p>
          <a:p>
            <a:r>
              <a:rPr lang="ru-RU" dirty="0" smtClean="0"/>
              <a:t>Тест на определение типа интеллекта </a:t>
            </a:r>
            <a:r>
              <a:rPr lang="ru-RU" dirty="0" err="1" smtClean="0"/>
              <a:t>Амхтауэр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Самооценка. Опросник  Казанцевой.</a:t>
            </a:r>
          </a:p>
          <a:p>
            <a:r>
              <a:rPr lang="ru-RU" dirty="0" smtClean="0"/>
              <a:t>Уровень тревожности. Методика  Филипса.</a:t>
            </a:r>
          </a:p>
          <a:p>
            <a:r>
              <a:rPr lang="ru-RU" dirty="0" smtClean="0"/>
              <a:t>Диагностика способности к обучению. Методика «Интеллектуальная лабильность» (12-15 лет) в модификации С.Н. Костроминой.</a:t>
            </a:r>
          </a:p>
          <a:p>
            <a:r>
              <a:rPr lang="ru-RU" dirty="0" smtClean="0"/>
              <a:t>Диагностика свойств внимания (объем и концентрация внимания). Методика «Корректурная проба».</a:t>
            </a:r>
          </a:p>
          <a:p>
            <a:r>
              <a:rPr lang="ru-RU" dirty="0" smtClean="0"/>
              <a:t>Диагностика памяти. Методика «Заучивания 10 слов» А.Р. </a:t>
            </a:r>
            <a:r>
              <a:rPr lang="ru-RU" dirty="0" err="1" smtClean="0"/>
              <a:t>Лурия</a:t>
            </a:r>
            <a:r>
              <a:rPr lang="ru-RU" dirty="0" smtClean="0"/>
              <a:t> (оценка состояния памяти, утомляемости, активности внимания) </a:t>
            </a:r>
          </a:p>
          <a:p>
            <a:r>
              <a:rPr lang="ru-RU" dirty="0" smtClean="0"/>
              <a:t>Социометрия по выявлению лидерских качеств учащихся с 5-10 класс (лидер: интеллектуал, эмоциональный, организатор)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Результаты диагностики по оценке общей одаренности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1640" y="1340768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472488" cy="10001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0099"/>
                </a:solidFill>
              </a:rPr>
              <a:t>II</a:t>
            </a:r>
            <a:r>
              <a:rPr lang="ru-RU" sz="2800" dirty="0" smtClean="0">
                <a:solidFill>
                  <a:srgbClr val="000099"/>
                </a:solidFill>
              </a:rPr>
              <a:t>. этап - Методический 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> «Лаборатория по лабиринтам методик и идей»</a:t>
            </a:r>
            <a:endParaRPr lang="ru-RU" sz="2800" dirty="0"/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43608" y="1556792"/>
          <a:ext cx="777686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Выноска со стрелкой вправо 7"/>
          <p:cNvSpPr/>
          <p:nvPr/>
        </p:nvSpPr>
        <p:spPr>
          <a:xfrm>
            <a:off x="323529" y="1844675"/>
            <a:ext cx="1360810" cy="4857750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17375E"/>
                </a:solidFill>
              </a:rPr>
              <a:t>Ф</a:t>
            </a:r>
          </a:p>
          <a:p>
            <a:pPr algn="ctr">
              <a:defRPr/>
            </a:pPr>
            <a:r>
              <a:rPr lang="ru-RU" sz="3200" b="1">
                <a:solidFill>
                  <a:srgbClr val="17375E"/>
                </a:solidFill>
              </a:rPr>
              <a:t>У</a:t>
            </a:r>
          </a:p>
          <a:p>
            <a:pPr algn="ctr">
              <a:defRPr/>
            </a:pPr>
            <a:r>
              <a:rPr lang="ru-RU" sz="3200" b="1">
                <a:solidFill>
                  <a:srgbClr val="17375E"/>
                </a:solidFill>
              </a:rPr>
              <a:t>Н</a:t>
            </a:r>
          </a:p>
          <a:p>
            <a:pPr algn="ctr">
              <a:defRPr/>
            </a:pPr>
            <a:r>
              <a:rPr lang="ru-RU" sz="3200" b="1">
                <a:solidFill>
                  <a:srgbClr val="17375E"/>
                </a:solidFill>
              </a:rPr>
              <a:t>К</a:t>
            </a:r>
          </a:p>
          <a:p>
            <a:pPr algn="ctr">
              <a:defRPr/>
            </a:pPr>
            <a:r>
              <a:rPr lang="ru-RU" sz="3200" b="1">
                <a:solidFill>
                  <a:srgbClr val="17375E"/>
                </a:solidFill>
              </a:rPr>
              <a:t>Ц</a:t>
            </a:r>
          </a:p>
          <a:p>
            <a:pPr algn="ctr">
              <a:defRPr/>
            </a:pPr>
            <a:r>
              <a:rPr lang="ru-RU" sz="3200" b="1">
                <a:solidFill>
                  <a:srgbClr val="17375E"/>
                </a:solidFill>
              </a:rPr>
              <a:t>И</a:t>
            </a:r>
          </a:p>
          <a:p>
            <a:pPr algn="ctr">
              <a:defRPr/>
            </a:pPr>
            <a:r>
              <a:rPr lang="ru-RU" sz="3200" b="1">
                <a:solidFill>
                  <a:srgbClr val="17375E"/>
                </a:solidFill>
              </a:rPr>
              <a:t>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8588"/>
            <a:ext cx="8961438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Выноска со стрелкой вправо 5"/>
          <p:cNvSpPr/>
          <p:nvPr/>
        </p:nvSpPr>
        <p:spPr>
          <a:xfrm>
            <a:off x="428625" y="928688"/>
            <a:ext cx="928688" cy="5429250"/>
          </a:xfrm>
          <a:prstGeom prst="rightArrowCallout">
            <a:avLst/>
          </a:prstGeom>
          <a:solidFill>
            <a:schemeClr val="accent6">
              <a:lumMod val="7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</a:rPr>
              <a:t>Ф</a:t>
            </a:r>
          </a:p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</a:rPr>
              <a:t>У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Н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К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Ц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И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340769"/>
          <a:ext cx="8640959" cy="5256582"/>
        </p:xfrm>
        <a:graphic>
          <a:graphicData uri="http://schemas.openxmlformats.org/drawingml/2006/table">
            <a:tbl>
              <a:tblPr/>
              <a:tblGrid>
                <a:gridCol w="1509842"/>
                <a:gridCol w="713029"/>
                <a:gridCol w="1069122"/>
                <a:gridCol w="1068285"/>
                <a:gridCol w="713029"/>
                <a:gridCol w="712190"/>
                <a:gridCol w="594050"/>
                <a:gridCol w="594050"/>
                <a:gridCol w="712190"/>
                <a:gridCol w="955172"/>
              </a:tblGrid>
              <a:tr h="129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Формы работы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название темы,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 работ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сложности выбранной темы: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базовый, высокий, повышенный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кем определялась форма работы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(ученик/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учитель)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время реализации проекта (темы)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консультации (дата, время)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формы контроля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результаты контроля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рефлексия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(заполняется учеником)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примечание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(результаты олимпиад, конкурсов за уч.год.)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самостоятельное  изучение  тем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(в рамках программы, урока)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Солнечная  энергия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Тепловое экранирование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совместно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2008-2010г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 течении года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Проверка экспериментальный и теорет. части работы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Собеседование, исправление недочетов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Интересно.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Положительные эмоции по окончанию работы. Удовлетворении при получении призовых мест.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место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внутригим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 этапе олимпиады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Победительница Всероссийской  Олимпиады  «Созвездие»  г. Москва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Диплом «Лучшие работы России»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исследовательская работа 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Солнечная  энергия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Консультации по новым темам. Тесты 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практическая (творческая)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(решение нестандартных задач)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Решение нестандартных задач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 течении учебного года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консультации, к.р., п.р.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263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Вывод педагога:  рекомендовано продолжить работы.</a:t>
                      </a:r>
                    </a:p>
                  </a:txBody>
                  <a:tcPr marL="63888" marR="63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7544" y="260350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b="1" u="sng" dirty="0" smtClean="0"/>
              <a:t>Карта работы с одаренными учащимися. </a:t>
            </a:r>
            <a:r>
              <a:rPr lang="ru-RU" sz="1600" b="1" dirty="0" smtClean="0"/>
              <a:t>                 </a:t>
            </a:r>
            <a:r>
              <a:rPr lang="ru-RU" sz="1600" b="1" u="sng" dirty="0" smtClean="0"/>
              <a:t>2010-2011 учебный год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Ф.И.О._</a:t>
            </a:r>
            <a:r>
              <a:rPr lang="ru-RU" sz="1600" b="1" u="sng" dirty="0" err="1" smtClean="0"/>
              <a:t>____Куценко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Т.М._________</a:t>
            </a:r>
            <a:r>
              <a:rPr lang="ru-RU" sz="1600" b="1" dirty="0" err="1" smtClean="0"/>
              <a:t>учителя</a:t>
            </a:r>
            <a:r>
              <a:rPr lang="ru-RU" sz="1600" b="1" dirty="0" smtClean="0"/>
              <a:t>         </a:t>
            </a:r>
            <a:r>
              <a:rPr lang="ru-RU" sz="1600" b="1" dirty="0" err="1" smtClean="0"/>
              <a:t>предмет____</a:t>
            </a:r>
            <a:r>
              <a:rPr lang="ru-RU" sz="1600" b="1" u="sng" dirty="0" err="1" smtClean="0"/>
              <a:t>физика____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Ф.И._____Шкундина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Людмила_______ученика</a:t>
            </a:r>
            <a:r>
              <a:rPr lang="ru-RU" sz="1600" b="1" dirty="0" smtClean="0"/>
              <a:t>        </a:t>
            </a:r>
            <a:r>
              <a:rPr lang="ru-RU" sz="1600" b="1" u="sng" dirty="0" smtClean="0"/>
              <a:t>11_</a:t>
            </a:r>
            <a:r>
              <a:rPr lang="ru-RU" sz="1600" b="1" dirty="0" smtClean="0"/>
              <a:t>классс  срок ведения </a:t>
            </a:r>
            <a:r>
              <a:rPr lang="ru-RU" sz="1600" b="1" dirty="0" err="1" smtClean="0"/>
              <a:t>карты___сентябрь-май___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orbel" pitchFamily="34" charset="0"/>
              </a:rPr>
              <a:t>Индивидуальный образовательный маршрут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795338" y="13668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642938" y="12144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795338" y="13668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947738" y="15192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1252538" y="18240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1404938" y="19764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1557338" y="21288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1709738" y="228123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357188" y="542925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3284984"/>
            <a:ext cx="2214562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учебная исследовательская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1196752"/>
            <a:ext cx="2214563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наставничества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8" y="5214938"/>
            <a:ext cx="3857625" cy="1228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в образовательном процессе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индивидуальные задания повышенного уровня, опережающие задания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3" y="5214938"/>
            <a:ext cx="3929062" cy="1214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внеклассная работа по предметам, к которым ученик проявляет интерес и склонности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1196752"/>
            <a:ext cx="2214562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элективные и факультативные курсы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7188" y="3286125"/>
            <a:ext cx="2214562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499" name="AutoShape 20" descr="Изображение 213"/>
          <p:cNvSpPr>
            <a:spLocks noChangeArrowheads="1"/>
          </p:cNvSpPr>
          <p:nvPr/>
        </p:nvSpPr>
        <p:spPr bwMode="auto">
          <a:xfrm>
            <a:off x="3492500" y="2349500"/>
            <a:ext cx="2592388" cy="26638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Конкурсы, олимпиады: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92922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Международный конкурс</a:t>
            </a:r>
          </a:p>
          <a:p>
            <a:pPr>
              <a:buNone/>
            </a:pPr>
            <a:r>
              <a:rPr lang="ru-RU" dirty="0" smtClean="0"/>
              <a:t>    по английскому языку</a:t>
            </a:r>
          </a:p>
          <a:p>
            <a:pPr>
              <a:buNone/>
            </a:pPr>
            <a:r>
              <a:rPr lang="ru-RU" dirty="0" smtClean="0"/>
              <a:t>   «Британский бульдог»</a:t>
            </a:r>
          </a:p>
          <a:p>
            <a:r>
              <a:rPr lang="ru-RU" dirty="0" smtClean="0"/>
              <a:t>Всероссийский конкурс Интеллект-экспресс «Тайны английского языка»  </a:t>
            </a:r>
          </a:p>
          <a:p>
            <a:r>
              <a:rPr lang="ru-RU" dirty="0" smtClean="0"/>
              <a:t>Всероссийский открытый заочный конкурс-олимпиада «Познание и творчество»</a:t>
            </a:r>
          </a:p>
          <a:p>
            <a:r>
              <a:rPr lang="ru-RU" dirty="0" smtClean="0"/>
              <a:t>Всероссийский конкурс «Моя законотворческая инициатива»</a:t>
            </a:r>
          </a:p>
          <a:p>
            <a:r>
              <a:rPr lang="ru-RU" dirty="0" smtClean="0"/>
              <a:t>Международный математический конкурс «Кенгуру»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281518" cy="52037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Исследовательский конкурс Южного и </a:t>
            </a:r>
            <a:r>
              <a:rPr lang="ru-RU" dirty="0" err="1" smtClean="0"/>
              <a:t>Северо-Кавказского</a:t>
            </a:r>
            <a:r>
              <a:rPr lang="ru-RU" dirty="0" smtClean="0"/>
              <a:t> Федерального округа «Галерея Славы Юга России»</a:t>
            </a:r>
          </a:p>
          <a:p>
            <a:r>
              <a:rPr lang="ru-RU" dirty="0" smtClean="0"/>
              <a:t>Международный </a:t>
            </a:r>
          </a:p>
          <a:p>
            <a:pPr>
              <a:buNone/>
            </a:pPr>
            <a:r>
              <a:rPr lang="ru-RU" dirty="0" smtClean="0"/>
              <a:t>    эрудит-марафон </a:t>
            </a:r>
          </a:p>
          <a:p>
            <a:pPr>
              <a:buNone/>
            </a:pPr>
            <a:r>
              <a:rPr lang="ru-RU" dirty="0" smtClean="0"/>
              <a:t>     учащихся ЭМУ</a:t>
            </a:r>
          </a:p>
          <a:p>
            <a:pPr>
              <a:buNone/>
            </a:pPr>
            <a:r>
              <a:rPr lang="ru-RU" dirty="0" smtClean="0"/>
              <a:t>     г. Екатеринбург</a:t>
            </a:r>
          </a:p>
          <a:p>
            <a:r>
              <a:rPr lang="ru-RU" dirty="0" smtClean="0"/>
              <a:t>Молодежные предметные чемпионаты.</a:t>
            </a:r>
          </a:p>
          <a:p>
            <a:pPr>
              <a:buNone/>
            </a:pPr>
            <a:r>
              <a:rPr lang="ru-RU" dirty="0" smtClean="0"/>
              <a:t>       г. Пермь </a:t>
            </a:r>
          </a:p>
          <a:p>
            <a:r>
              <a:rPr lang="ru-RU" dirty="0" smtClean="0"/>
              <a:t>Олимпиада школьников «Ломоносов» МГУ г. Москва</a:t>
            </a:r>
          </a:p>
          <a:p>
            <a:r>
              <a:rPr lang="ru-RU" dirty="0" smtClean="0"/>
              <a:t>Языковой конкурс «Открытый мир» ПГЛУ</a:t>
            </a:r>
            <a:endParaRPr lang="ru-RU" dirty="0"/>
          </a:p>
        </p:txBody>
      </p:sp>
      <p:pic>
        <p:nvPicPr>
          <p:cNvPr id="8" name="Рисунок 7" descr="1w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85736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ww_kiwi__L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786058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572164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Инновация</a:t>
            </a:r>
            <a:r>
              <a:rPr lang="ru-RU" dirty="0" smtClean="0"/>
              <a:t> – ( от латинского «</a:t>
            </a:r>
            <a:r>
              <a:rPr lang="ru-RU" dirty="0" err="1" smtClean="0"/>
              <a:t>innovation</a:t>
            </a:r>
            <a:r>
              <a:rPr lang="ru-RU" dirty="0" smtClean="0"/>
              <a:t>» - нововведение¸ изменение,  обновление) деятельность по созданию, освоению,  использованию и распространению нового , с целенаправленным изменением, вносящим в среду внедрения новые элементы, вызывающие изменение системы из одного состояния в другое.( Современный словарь иностранных языков)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/>
              <a:t>Инновационный процесс  </a:t>
            </a:r>
            <a:r>
              <a:rPr lang="ru-RU" dirty="0" smtClean="0"/>
              <a:t>- это процесс развития, объект управления развитием образовательного учреждения, процесс разработки и освоения новшеств.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/>
              <a:t>Инновация </a:t>
            </a:r>
            <a:r>
              <a:rPr lang="ru-RU" dirty="0" smtClean="0"/>
              <a:t>– это не просто создание…. Распространение новшеств, это изменения, которые носят существенный характер, сопровождаются изменениями в образе деятельности, стиле мышления. (А.И.Пригожин)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Всероссийский конкурс</a:t>
            </a:r>
            <a:br>
              <a:rPr lang="ru-RU" sz="3200" b="1" dirty="0" smtClean="0"/>
            </a:br>
            <a:r>
              <a:rPr lang="ru-RU" sz="3200" b="1" dirty="0" smtClean="0"/>
              <a:t> «Познание и творчество»</a:t>
            </a:r>
            <a:endParaRPr lang="ru-RU" sz="3200" b="1" dirty="0"/>
          </a:p>
        </p:txBody>
      </p:sp>
      <p:pic>
        <p:nvPicPr>
          <p:cNvPr id="5" name="Содержимое 4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571613"/>
            <a:ext cx="2428892" cy="2819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 rot="1517398">
            <a:off x="5613015" y="3104355"/>
            <a:ext cx="2703204" cy="3473450"/>
          </a:xfrm>
        </p:spPr>
      </p:pic>
      <p:pic>
        <p:nvPicPr>
          <p:cNvPr id="1027" name="Picture 3" descr="C:\Users\Ирина\Pictures\грамоты\IMG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81278">
            <a:off x="850380" y="1830821"/>
            <a:ext cx="2792326" cy="3584115"/>
          </a:xfrm>
          <a:prstGeom prst="rect">
            <a:avLst/>
          </a:prstGeom>
          <a:noFill/>
        </p:spPr>
      </p:pic>
      <p:pic>
        <p:nvPicPr>
          <p:cNvPr id="1028" name="Picture 4" descr="C:\Users\Ирина\Pictures\грамоты\IMG_000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57614">
            <a:off x="2796674" y="3622285"/>
            <a:ext cx="2435370" cy="2834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i="1" dirty="0" smtClean="0">
                <a:latin typeface="Algerian" pitchFamily="82" charset="0"/>
              </a:rPr>
              <a:t>I </a:t>
            </a:r>
            <a:r>
              <a:rPr lang="ru-RU" sz="2400" b="1" i="1" dirty="0" smtClean="0"/>
              <a:t>Всероссийский дистанционный конкурс ЦОР</a:t>
            </a:r>
            <a:br>
              <a:rPr lang="ru-RU" sz="2400" b="1" i="1" dirty="0" smtClean="0"/>
            </a:br>
            <a:r>
              <a:rPr lang="ru-RU" sz="2400" b="1" i="1" dirty="0" smtClean="0"/>
              <a:t> «</a:t>
            </a:r>
            <a:r>
              <a:rPr lang="en-US" sz="2400" b="1" i="1" dirty="0" smtClean="0">
                <a:latin typeface="Algerian" pitchFamily="82" charset="0"/>
              </a:rPr>
              <a:t>IT- </a:t>
            </a:r>
            <a:r>
              <a:rPr lang="ru-RU" sz="2400" b="1" i="1" dirty="0" smtClean="0"/>
              <a:t>Эффект»</a:t>
            </a:r>
            <a:endParaRPr lang="ru-RU" sz="2400" b="1" i="1" dirty="0"/>
          </a:p>
        </p:txBody>
      </p:sp>
      <p:pic>
        <p:nvPicPr>
          <p:cNvPr id="1026" name="Picture 2" descr="C:\Users\Ирина\Pictures\сертификаты дистанционного конкурса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071678"/>
            <a:ext cx="2643206" cy="4000528"/>
          </a:xfrm>
          <a:prstGeom prst="rect">
            <a:avLst/>
          </a:prstGeom>
          <a:noFill/>
        </p:spPr>
      </p:pic>
      <p:pic>
        <p:nvPicPr>
          <p:cNvPr id="1032" name="Picture 8" descr="C:\Users\Ирина\Pictures\сертификаты дистанционного конкурса\IM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85720">
            <a:off x="1603823" y="1365489"/>
            <a:ext cx="2647204" cy="3929066"/>
          </a:xfrm>
          <a:prstGeom prst="rect">
            <a:avLst/>
          </a:prstGeom>
          <a:noFill/>
        </p:spPr>
      </p:pic>
      <p:pic>
        <p:nvPicPr>
          <p:cNvPr id="1033" name="Picture 9" descr="C:\Users\Ирина\Pictures\сертификаты дистанционного конкурса\IMG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428736"/>
            <a:ext cx="2357454" cy="3429024"/>
          </a:xfrm>
          <a:prstGeom prst="rect">
            <a:avLst/>
          </a:prstGeom>
          <a:noFill/>
        </p:spPr>
      </p:pic>
      <p:pic>
        <p:nvPicPr>
          <p:cNvPr id="1034" name="Picture 10" descr="C:\Users\Ирина\Pictures\сертификаты дистанционного конкурса\IMG_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35604">
            <a:off x="863131" y="3146622"/>
            <a:ext cx="2429875" cy="3494374"/>
          </a:xfrm>
          <a:prstGeom prst="rect">
            <a:avLst/>
          </a:prstGeom>
          <a:noFill/>
        </p:spPr>
      </p:pic>
      <p:pic>
        <p:nvPicPr>
          <p:cNvPr id="1035" name="Picture 11" descr="C:\Users\Ирина\Pictures\сертификаты дистанционного конкурса\IMG_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65489">
            <a:off x="4111131" y="3536531"/>
            <a:ext cx="2155027" cy="3260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.t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44513" y="404813"/>
            <a:ext cx="8599487" cy="57610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9144000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1479529" y="1068379"/>
          <a:ext cx="7072362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059113" y="1268413"/>
            <a:ext cx="4967287" cy="707886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spAutoFit/>
            <a:flatTx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Разработка мониторинга отслеживания результатов одаренных учащихся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987824" y="2349500"/>
            <a:ext cx="5111601" cy="707886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Не отработан механизм назначения наставников для одаренных учащихся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987824" y="3500438"/>
            <a:ext cx="5111601" cy="10826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solidFill>
                  <a:srgbClr val="000000"/>
                </a:solidFill>
              </a:rPr>
              <a:t>Не отработан механизм взаимодействия  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solidFill>
                  <a:srgbClr val="000000"/>
                </a:solidFill>
              </a:rPr>
              <a:t>системы школа – одаренный ученик - родитель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987825" y="4869160"/>
            <a:ext cx="5113188" cy="92333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r>
              <a:rPr lang="ru-RU" dirty="0">
                <a:solidFill>
                  <a:srgbClr val="000000"/>
                </a:solidFill>
              </a:rPr>
              <a:t>Не в полной мере используется ресурсный и кадровый </a:t>
            </a:r>
            <a:r>
              <a:rPr lang="ru-RU" dirty="0" smtClean="0">
                <a:solidFill>
                  <a:srgbClr val="000000"/>
                </a:solidFill>
              </a:rPr>
              <a:t> потенциал </a:t>
            </a:r>
            <a:r>
              <a:rPr lang="ru-RU" dirty="0">
                <a:solidFill>
                  <a:srgbClr val="000000"/>
                </a:solidFill>
              </a:rPr>
              <a:t>учреждений профессионального образования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1547813" y="1268413"/>
            <a:ext cx="588962" cy="4486275"/>
          </a:xfrm>
          <a:prstGeom prst="rect">
            <a:avLst/>
          </a:prstGeom>
          <a:solidFill>
            <a:srgbClr val="E9A56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П</a:t>
            </a:r>
          </a:p>
          <a:p>
            <a:r>
              <a:rPr lang="ru-RU" sz="3600"/>
              <a:t>Р</a:t>
            </a:r>
          </a:p>
          <a:p>
            <a:r>
              <a:rPr lang="ru-RU" sz="3600"/>
              <a:t>О</a:t>
            </a:r>
          </a:p>
          <a:p>
            <a:r>
              <a:rPr lang="ru-RU" sz="3600"/>
              <a:t>Б</a:t>
            </a:r>
          </a:p>
          <a:p>
            <a:r>
              <a:rPr lang="ru-RU" sz="3600"/>
              <a:t>Л</a:t>
            </a:r>
          </a:p>
          <a:p>
            <a:r>
              <a:rPr lang="ru-RU" sz="3600"/>
              <a:t>Е</a:t>
            </a:r>
          </a:p>
          <a:p>
            <a:r>
              <a:rPr lang="ru-RU" sz="3600"/>
              <a:t>М</a:t>
            </a:r>
          </a:p>
          <a:p>
            <a:r>
              <a:rPr lang="ru-RU" sz="3600"/>
              <a:t>Ы</a:t>
            </a:r>
          </a:p>
        </p:txBody>
      </p:sp>
      <p:sp>
        <p:nvSpPr>
          <p:cNvPr id="4105" name="AutoShape 15"/>
          <p:cNvSpPr>
            <a:spLocks noChangeArrowheads="1"/>
          </p:cNvSpPr>
          <p:nvPr/>
        </p:nvSpPr>
        <p:spPr bwMode="auto">
          <a:xfrm>
            <a:off x="2267744" y="4801839"/>
            <a:ext cx="622421" cy="574675"/>
          </a:xfrm>
          <a:prstGeom prst="notchedRightArrow">
            <a:avLst>
              <a:gd name="adj1" fmla="val 50000"/>
              <a:gd name="adj2" fmla="val 3149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/>
              <a:t>          </a:t>
            </a:r>
            <a:r>
              <a:rPr lang="ru-RU" sz="3600" b="1">
                <a:solidFill>
                  <a:srgbClr val="CC00CC"/>
                </a:solidFill>
              </a:rPr>
              <a:t>Какова роль каждого из нас: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ru-RU" sz="2800"/>
              <a:t>научить детей учиться;</a:t>
            </a:r>
          </a:p>
          <a:p>
            <a:r>
              <a:rPr lang="ru-RU" sz="2800"/>
              <a:t>переход от ЗУНавской системы к системе деятельностной;</a:t>
            </a:r>
          </a:p>
          <a:p>
            <a:r>
              <a:rPr lang="ru-RU" sz="2800"/>
              <a:t>сформировать ключевые компетенции;</a:t>
            </a:r>
          </a:p>
          <a:p>
            <a:r>
              <a:rPr lang="ru-RU" sz="2800"/>
              <a:t>каждый из нас должен владеть современными педагогическими технологиями;</a:t>
            </a:r>
          </a:p>
          <a:p>
            <a:r>
              <a:rPr lang="ru-RU" sz="2800"/>
              <a:t>научить детей брать на себя ответственность в принятии решений;</a:t>
            </a:r>
          </a:p>
          <a:p>
            <a:r>
              <a:rPr lang="ru-RU" sz="2800"/>
              <a:t>совершенствование самого учителя.</a:t>
            </a:r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74980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C00CC"/>
                </a:solidFill>
              </a:rPr>
              <a:t>Великая цель </a:t>
            </a:r>
            <a:br>
              <a:rPr lang="ru-RU" sz="4400" b="1" dirty="0" smtClean="0">
                <a:solidFill>
                  <a:srgbClr val="CC00CC"/>
                </a:solidFill>
              </a:rPr>
            </a:br>
            <a:r>
              <a:rPr lang="ru-RU" sz="4400" b="1" dirty="0" smtClean="0">
                <a:solidFill>
                  <a:srgbClr val="CC00CC"/>
                </a:solidFill>
              </a:rPr>
              <a:t>образования  - </a:t>
            </a:r>
            <a:br>
              <a:rPr lang="ru-RU" sz="4400" b="1" dirty="0" smtClean="0">
                <a:solidFill>
                  <a:srgbClr val="CC00CC"/>
                </a:solidFill>
              </a:rPr>
            </a:br>
            <a:r>
              <a:rPr lang="ru-RU" sz="4400" b="1" dirty="0" smtClean="0">
                <a:solidFill>
                  <a:srgbClr val="CC00CC"/>
                </a:solidFill>
              </a:rPr>
              <a:t>это не знания, а действия</a:t>
            </a:r>
            <a:r>
              <a:rPr lang="ru-RU" sz="4400" b="1" dirty="0" smtClean="0"/>
              <a:t>    </a:t>
            </a:r>
            <a:r>
              <a:rPr lang="ru-RU" sz="4400" dirty="0" smtClean="0"/>
              <a:t>                                                                                                          Герберт Спенсер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752" y="2714620"/>
            <a:ext cx="4874045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357166"/>
            <a:ext cx="64008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357166"/>
            <a:ext cx="64008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428604"/>
            <a:ext cx="6400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7358113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38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11413" y="1"/>
            <a:ext cx="2840037" cy="666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/>
              <a:t>Директор </a:t>
            </a:r>
            <a:r>
              <a:rPr lang="ru-RU" sz="2000" b="1" dirty="0" smtClean="0"/>
              <a:t>гимназии</a:t>
            </a:r>
            <a:endParaRPr lang="ru-RU" sz="2000" b="1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5720" y="908720"/>
            <a:ext cx="235745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Зам. директора по </a:t>
            </a:r>
            <a:r>
              <a:rPr lang="ru-RU" b="1" dirty="0" smtClean="0"/>
              <a:t>УВР</a:t>
            </a:r>
            <a:endParaRPr lang="ru-RU" b="1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87824" y="908720"/>
            <a:ext cx="236999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 smtClean="0"/>
              <a:t>Творческая группа</a:t>
            </a:r>
            <a:endParaRPr lang="ru-RU" sz="1600" b="1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643570" y="836712"/>
            <a:ext cx="2500330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Зам. директора по ВР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614613" y="1772816"/>
            <a:ext cx="4957762" cy="513176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600" b="1" dirty="0"/>
              <a:t>Программа работы с одаренными детьми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2119313"/>
            <a:ext cx="1643063" cy="7381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600" b="1" dirty="0" smtClean="0"/>
              <a:t>Педагог-психоло</a:t>
            </a:r>
            <a:r>
              <a:rPr lang="ru-RU" sz="1400" b="1" dirty="0" smtClean="0"/>
              <a:t>г</a:t>
            </a:r>
            <a:endParaRPr lang="ru-RU" sz="1400" b="1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90512" y="3375025"/>
            <a:ext cx="1781157" cy="9826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1600" b="1" dirty="0" smtClean="0"/>
          </a:p>
          <a:p>
            <a:pPr algn="ctr">
              <a:defRPr/>
            </a:pPr>
            <a:r>
              <a:rPr lang="ru-RU" sz="1600" b="1" dirty="0" smtClean="0"/>
              <a:t>Учителя-предметники</a:t>
            </a:r>
            <a:endParaRPr lang="ru-RU" sz="1600" b="1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724128" y="2643182"/>
            <a:ext cx="2232248" cy="7858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600" b="1" dirty="0" smtClean="0"/>
              <a:t>Академическая одаренность</a:t>
            </a:r>
            <a:endParaRPr lang="ru-RU" sz="1600" b="1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555776" y="2714620"/>
            <a:ext cx="2016224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600" b="1" dirty="0"/>
              <a:t>Интеллектуальная одаренность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857620" y="3571876"/>
            <a:ext cx="2428892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/>
              <a:t>Лидерская</a:t>
            </a:r>
          </a:p>
          <a:p>
            <a:pPr algn="ctr">
              <a:defRPr/>
            </a:pPr>
            <a:r>
              <a:rPr lang="ru-RU" b="1" dirty="0"/>
              <a:t>одаренность</a:t>
            </a:r>
          </a:p>
        </p:txBody>
      </p:sp>
      <p:sp>
        <p:nvSpPr>
          <p:cNvPr id="13351" name="Line 42"/>
          <p:cNvSpPr>
            <a:spLocks noChangeShapeType="1"/>
          </p:cNvSpPr>
          <p:nvPr/>
        </p:nvSpPr>
        <p:spPr bwMode="auto">
          <a:xfrm flipH="1">
            <a:off x="2195736" y="692696"/>
            <a:ext cx="216024" cy="2160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2" name="Line 43"/>
          <p:cNvSpPr>
            <a:spLocks noChangeShapeType="1"/>
          </p:cNvSpPr>
          <p:nvPr/>
        </p:nvSpPr>
        <p:spPr bwMode="auto">
          <a:xfrm>
            <a:off x="3995936" y="692696"/>
            <a:ext cx="0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45"/>
          <p:cNvSpPr>
            <a:spLocks noChangeShapeType="1"/>
          </p:cNvSpPr>
          <p:nvPr/>
        </p:nvSpPr>
        <p:spPr bwMode="auto">
          <a:xfrm>
            <a:off x="4427984" y="1484784"/>
            <a:ext cx="0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6"/>
          <p:cNvSpPr>
            <a:spLocks noChangeShapeType="1"/>
          </p:cNvSpPr>
          <p:nvPr/>
        </p:nvSpPr>
        <p:spPr bwMode="auto">
          <a:xfrm>
            <a:off x="5286380" y="500042"/>
            <a:ext cx="574924" cy="28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49"/>
          <p:cNvSpPr>
            <a:spLocks noChangeShapeType="1"/>
          </p:cNvSpPr>
          <p:nvPr/>
        </p:nvSpPr>
        <p:spPr bwMode="auto">
          <a:xfrm flipH="1">
            <a:off x="1714479" y="1142984"/>
            <a:ext cx="1285884" cy="22145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0" name="Line 51"/>
          <p:cNvSpPr>
            <a:spLocks noChangeShapeType="1"/>
          </p:cNvSpPr>
          <p:nvPr/>
        </p:nvSpPr>
        <p:spPr bwMode="auto">
          <a:xfrm flipH="1">
            <a:off x="971600" y="1484784"/>
            <a:ext cx="504056" cy="6480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2" name="Line 53"/>
          <p:cNvSpPr>
            <a:spLocks noChangeShapeType="1"/>
          </p:cNvSpPr>
          <p:nvPr/>
        </p:nvSpPr>
        <p:spPr bwMode="auto">
          <a:xfrm flipH="1">
            <a:off x="3500430" y="2285992"/>
            <a:ext cx="214314" cy="4303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3" name="Line 54"/>
          <p:cNvSpPr>
            <a:spLocks noChangeShapeType="1"/>
          </p:cNvSpPr>
          <p:nvPr/>
        </p:nvSpPr>
        <p:spPr bwMode="auto">
          <a:xfrm>
            <a:off x="6215074" y="2285992"/>
            <a:ext cx="360039" cy="359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5" name="Line 56"/>
          <p:cNvSpPr>
            <a:spLocks noChangeShapeType="1"/>
          </p:cNvSpPr>
          <p:nvPr/>
        </p:nvSpPr>
        <p:spPr bwMode="auto">
          <a:xfrm flipH="1">
            <a:off x="1643043" y="1500174"/>
            <a:ext cx="500066" cy="1857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9" name="Line 60"/>
          <p:cNvSpPr>
            <a:spLocks noChangeShapeType="1"/>
          </p:cNvSpPr>
          <p:nvPr/>
        </p:nvSpPr>
        <p:spPr bwMode="auto">
          <a:xfrm>
            <a:off x="5072066" y="2285992"/>
            <a:ext cx="45719" cy="12858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70" name="Line 61"/>
          <p:cNvSpPr>
            <a:spLocks noChangeShapeType="1"/>
          </p:cNvSpPr>
          <p:nvPr/>
        </p:nvSpPr>
        <p:spPr bwMode="auto">
          <a:xfrm>
            <a:off x="857224" y="2857496"/>
            <a:ext cx="214314" cy="50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8" name="Рисунок 57" descr="g0414679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4977">
            <a:off x="1928794" y="378619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g0403654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9797">
            <a:off x="6471111" y="3772192"/>
            <a:ext cx="2643174" cy="308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2123728" y="3573016"/>
            <a:ext cx="864096" cy="43204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539750" y="188913"/>
            <a:ext cx="8424863" cy="914400"/>
          </a:xfrm>
          <a:prstGeom prst="rect">
            <a:avLst/>
          </a:prstGeom>
          <a:solidFill>
            <a:srgbClr val="F9C3C3"/>
          </a:solidFill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defTabSz="801688"/>
            <a:endParaRPr lang="ru-RU"/>
          </a:p>
        </p:txBody>
      </p:sp>
      <p:sp>
        <p:nvSpPr>
          <p:cNvPr id="23555" name="Line 6"/>
          <p:cNvSpPr>
            <a:spLocks noChangeShapeType="1"/>
          </p:cNvSpPr>
          <p:nvPr/>
        </p:nvSpPr>
        <p:spPr bwMode="auto">
          <a:xfrm>
            <a:off x="323850" y="303213"/>
            <a:ext cx="842486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323850" y="989013"/>
            <a:ext cx="842486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320414" y="333375"/>
            <a:ext cx="5926910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ru-RU" b="1" dirty="0" smtClean="0"/>
              <a:t>Условия для </a:t>
            </a:r>
            <a:r>
              <a:rPr lang="ru-RU" b="1" dirty="0"/>
              <a:t>развития детской одарённости в </a:t>
            </a:r>
            <a:r>
              <a:rPr lang="ru-RU" b="1" dirty="0" smtClean="0"/>
              <a:t> гимназии</a:t>
            </a:r>
            <a:endParaRPr lang="ru-RU" b="1" dirty="0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08000" y="1339850"/>
            <a:ext cx="2279650" cy="863600"/>
          </a:xfrm>
          <a:prstGeom prst="rect">
            <a:avLst/>
          </a:prstGeom>
          <a:solidFill>
            <a:srgbClr val="C3F5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/>
            <a:r>
              <a:rPr lang="ru-RU" sz="1400" b="1" dirty="0"/>
              <a:t>Выявление, развитие, </a:t>
            </a:r>
          </a:p>
          <a:p>
            <a:pPr algn="ctr"/>
            <a:r>
              <a:rPr lang="ru-RU" sz="1400" b="1" dirty="0"/>
              <a:t>поддержка </a:t>
            </a:r>
          </a:p>
          <a:p>
            <a:pPr algn="ctr"/>
            <a:r>
              <a:rPr lang="ru-RU" sz="1400" b="1" dirty="0"/>
              <a:t>одарённых детей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508000" y="2384425"/>
            <a:ext cx="2279650" cy="863600"/>
          </a:xfrm>
          <a:prstGeom prst="rect">
            <a:avLst/>
          </a:prstGeom>
          <a:solidFill>
            <a:srgbClr val="FFE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/>
            <a:r>
              <a:rPr lang="ru-RU" sz="1400" b="1" dirty="0"/>
              <a:t>Ресурсы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508000" y="3429000"/>
            <a:ext cx="2279650" cy="798513"/>
          </a:xfrm>
          <a:prstGeom prst="rect">
            <a:avLst/>
          </a:prstGeom>
          <a:solidFill>
            <a:srgbClr val="C3F5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/>
            <a:r>
              <a:rPr lang="ru-RU" sz="1400" b="1" dirty="0"/>
              <a:t>Управленческие</a:t>
            </a:r>
          </a:p>
          <a:p>
            <a:pPr algn="ctr"/>
            <a:r>
              <a:rPr lang="ru-RU" sz="1400" b="1" dirty="0"/>
              <a:t> решения</a:t>
            </a:r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508000" y="4473575"/>
            <a:ext cx="2279650" cy="863600"/>
          </a:xfrm>
          <a:prstGeom prst="rect">
            <a:avLst/>
          </a:prstGeom>
          <a:solidFill>
            <a:srgbClr val="FFE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/>
            <a:r>
              <a:rPr lang="ru-RU" sz="1400" b="1" dirty="0"/>
              <a:t>Пути реализации</a:t>
            </a: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508000" y="5649913"/>
            <a:ext cx="2279650" cy="863600"/>
          </a:xfrm>
          <a:prstGeom prst="rect">
            <a:avLst/>
          </a:prstGeom>
          <a:solidFill>
            <a:srgbClr val="C3F5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/>
            <a:r>
              <a:rPr lang="ru-RU" sz="1400" b="1" dirty="0"/>
              <a:t>Ожидаемые результаты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3463925" y="1274763"/>
            <a:ext cx="5680075" cy="914400"/>
          </a:xfrm>
          <a:prstGeom prst="rect">
            <a:avLst/>
          </a:prstGeom>
          <a:solidFill>
            <a:srgbClr val="C3F5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r>
              <a:rPr lang="ru-RU" sz="1400" b="1" dirty="0"/>
              <a:t>Поиск технологий, методов, методик по выявлению </a:t>
            </a:r>
          </a:p>
          <a:p>
            <a:r>
              <a:rPr lang="ru-RU" sz="1400" b="1" dirty="0"/>
              <a:t>одарённых детей</a:t>
            </a: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3463925" y="3363913"/>
            <a:ext cx="5680075" cy="979487"/>
          </a:xfrm>
          <a:prstGeom prst="rect">
            <a:avLst/>
          </a:prstGeom>
          <a:solidFill>
            <a:srgbClr val="C3F5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r>
              <a:rPr lang="ru-RU" sz="1400" b="1" dirty="0"/>
              <a:t>Научно-организационное управление</a:t>
            </a:r>
          </a:p>
          <a:p>
            <a:r>
              <a:rPr lang="ru-RU" sz="1400" b="1" dirty="0"/>
              <a:t>Социальная поддержка одарённых детей</a:t>
            </a:r>
          </a:p>
          <a:p>
            <a:r>
              <a:rPr lang="ru-RU" sz="1400" b="1" dirty="0"/>
              <a:t>Стимулирование педагогов</a:t>
            </a:r>
          </a:p>
          <a:p>
            <a:r>
              <a:rPr lang="ru-RU" sz="1400" b="1" dirty="0"/>
              <a:t>Стимулирование и поощрение одарённых детей</a:t>
            </a:r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3525838" y="5583238"/>
            <a:ext cx="5618162" cy="1274762"/>
          </a:xfrm>
          <a:prstGeom prst="rect">
            <a:avLst/>
          </a:prstGeom>
          <a:solidFill>
            <a:srgbClr val="C3F5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r>
              <a:rPr lang="ru-RU" sz="1400" b="1" dirty="0"/>
              <a:t>Положительная динамика развития одарённых детей</a:t>
            </a:r>
          </a:p>
          <a:p>
            <a:r>
              <a:rPr lang="ru-RU" sz="1400" b="1" dirty="0" smtClean="0"/>
              <a:t>Рост </a:t>
            </a:r>
            <a:r>
              <a:rPr lang="ru-RU" sz="1400" b="1" dirty="0"/>
              <a:t>успехов и достижений одарённых </a:t>
            </a:r>
            <a:r>
              <a:rPr lang="ru-RU" sz="1400" b="1" dirty="0" smtClean="0"/>
              <a:t>детей</a:t>
            </a:r>
          </a:p>
          <a:p>
            <a:r>
              <a:rPr lang="ru-RU" sz="1400" b="1" dirty="0" smtClean="0"/>
              <a:t>Совершенствование деятельности администрации по мотивации</a:t>
            </a:r>
          </a:p>
          <a:p>
            <a:r>
              <a:rPr lang="ru-RU" sz="1400" b="1" dirty="0" smtClean="0"/>
              <a:t> педагогов  на управление развитием исследовательских и</a:t>
            </a:r>
          </a:p>
          <a:p>
            <a:r>
              <a:rPr lang="ru-RU" sz="1400" b="1" dirty="0" smtClean="0"/>
              <a:t> творческих способностей учащихся</a:t>
            </a:r>
            <a:endParaRPr lang="ru-RU" sz="1400" b="1" dirty="0"/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3463925" y="2276872"/>
            <a:ext cx="5680075" cy="1080120"/>
          </a:xfrm>
          <a:prstGeom prst="rect">
            <a:avLst/>
          </a:prstGeom>
          <a:solidFill>
            <a:srgbClr val="FFE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endParaRPr lang="ru-RU" sz="1400" dirty="0"/>
          </a:p>
          <a:p>
            <a:r>
              <a:rPr lang="ru-RU" sz="1400" b="1" dirty="0"/>
              <a:t>Психологическая служба </a:t>
            </a:r>
          </a:p>
          <a:p>
            <a:r>
              <a:rPr lang="ru-RU" sz="1400" b="1" dirty="0"/>
              <a:t>Профессиональная компетентность руководителей </a:t>
            </a:r>
          </a:p>
          <a:p>
            <a:r>
              <a:rPr lang="ru-RU" sz="1400" b="1" dirty="0"/>
              <a:t>всех уровней, </a:t>
            </a:r>
            <a:r>
              <a:rPr lang="ru-RU" sz="1400" b="1" dirty="0" smtClean="0"/>
              <a:t>педагогов</a:t>
            </a:r>
          </a:p>
          <a:p>
            <a:r>
              <a:rPr lang="ru-RU" sz="1400" b="1" dirty="0" smtClean="0"/>
              <a:t>Информационные ресурсы</a:t>
            </a:r>
          </a:p>
          <a:p>
            <a:r>
              <a:rPr lang="ru-RU" sz="1400" b="1" dirty="0" smtClean="0"/>
              <a:t>Оборудование, оснащение кабинетов, спортивного зала, площадок</a:t>
            </a:r>
            <a:endParaRPr lang="ru-RU" sz="1400" b="1" dirty="0"/>
          </a:p>
          <a:p>
            <a:endParaRPr lang="ru-RU" sz="1400" dirty="0"/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3463925" y="4473575"/>
            <a:ext cx="5680075" cy="979488"/>
          </a:xfrm>
          <a:prstGeom prst="rect">
            <a:avLst/>
          </a:prstGeom>
          <a:solidFill>
            <a:srgbClr val="FFE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r>
              <a:rPr lang="ru-RU" sz="1400" b="1" dirty="0"/>
              <a:t>Реализация развивающих программ</a:t>
            </a:r>
          </a:p>
          <a:p>
            <a:r>
              <a:rPr lang="ru-RU" sz="1400" b="1" dirty="0"/>
              <a:t>Выбор технологий по развитию детской одарённости.</a:t>
            </a:r>
          </a:p>
          <a:p>
            <a:r>
              <a:rPr lang="ru-RU" sz="1400" b="1" dirty="0"/>
              <a:t>Планирование траектории развития одарённых детей.</a:t>
            </a:r>
          </a:p>
          <a:p>
            <a:r>
              <a:rPr lang="ru-RU" sz="1400" b="1" dirty="0" smtClean="0"/>
              <a:t>Реализация  </a:t>
            </a:r>
            <a:r>
              <a:rPr lang="ru-RU" sz="1400" b="1" dirty="0"/>
              <a:t>программы  «Одарённые дети»</a:t>
            </a:r>
          </a:p>
        </p:txBody>
      </p:sp>
      <p:sp>
        <p:nvSpPr>
          <p:cNvPr id="23568" name="Line 29"/>
          <p:cNvSpPr>
            <a:spLocks noChangeShapeType="1"/>
          </p:cNvSpPr>
          <p:nvPr/>
        </p:nvSpPr>
        <p:spPr bwMode="auto">
          <a:xfrm>
            <a:off x="2787650" y="173037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30"/>
          <p:cNvSpPr>
            <a:spLocks noChangeShapeType="1"/>
          </p:cNvSpPr>
          <p:nvPr/>
        </p:nvSpPr>
        <p:spPr bwMode="auto">
          <a:xfrm flipV="1">
            <a:off x="2787650" y="2514600"/>
            <a:ext cx="6762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Line 31"/>
          <p:cNvSpPr>
            <a:spLocks noChangeShapeType="1"/>
          </p:cNvSpPr>
          <p:nvPr/>
        </p:nvSpPr>
        <p:spPr bwMode="auto">
          <a:xfrm>
            <a:off x="2787650" y="2840038"/>
            <a:ext cx="676275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32"/>
          <p:cNvSpPr>
            <a:spLocks noChangeShapeType="1"/>
          </p:cNvSpPr>
          <p:nvPr/>
        </p:nvSpPr>
        <p:spPr bwMode="auto">
          <a:xfrm flipV="1">
            <a:off x="2787650" y="3494088"/>
            <a:ext cx="676275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33"/>
          <p:cNvSpPr>
            <a:spLocks noChangeShapeType="1"/>
          </p:cNvSpPr>
          <p:nvPr/>
        </p:nvSpPr>
        <p:spPr bwMode="auto">
          <a:xfrm flipV="1">
            <a:off x="2787650" y="3754438"/>
            <a:ext cx="676275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34"/>
          <p:cNvSpPr>
            <a:spLocks noChangeShapeType="1"/>
          </p:cNvSpPr>
          <p:nvPr/>
        </p:nvSpPr>
        <p:spPr bwMode="auto">
          <a:xfrm>
            <a:off x="2787650" y="3886200"/>
            <a:ext cx="676275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35"/>
          <p:cNvSpPr>
            <a:spLocks noChangeShapeType="1"/>
          </p:cNvSpPr>
          <p:nvPr/>
        </p:nvSpPr>
        <p:spPr bwMode="auto">
          <a:xfrm flipV="1">
            <a:off x="2787650" y="4605338"/>
            <a:ext cx="6762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Line 36"/>
          <p:cNvSpPr>
            <a:spLocks noChangeShapeType="1"/>
          </p:cNvSpPr>
          <p:nvPr/>
        </p:nvSpPr>
        <p:spPr bwMode="auto">
          <a:xfrm flipV="1">
            <a:off x="2787650" y="4865688"/>
            <a:ext cx="676275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6" name="Line 37"/>
          <p:cNvSpPr>
            <a:spLocks noChangeShapeType="1"/>
          </p:cNvSpPr>
          <p:nvPr/>
        </p:nvSpPr>
        <p:spPr bwMode="auto">
          <a:xfrm>
            <a:off x="2787650" y="5060950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7" name="Line 38"/>
          <p:cNvSpPr>
            <a:spLocks noChangeShapeType="1"/>
          </p:cNvSpPr>
          <p:nvPr/>
        </p:nvSpPr>
        <p:spPr bwMode="auto">
          <a:xfrm>
            <a:off x="2787650" y="5192713"/>
            <a:ext cx="6762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8" name="Line 39"/>
          <p:cNvSpPr>
            <a:spLocks noChangeShapeType="1"/>
          </p:cNvSpPr>
          <p:nvPr/>
        </p:nvSpPr>
        <p:spPr bwMode="auto">
          <a:xfrm flipV="1">
            <a:off x="2787650" y="5780088"/>
            <a:ext cx="738188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9" name="Line 40"/>
          <p:cNvSpPr>
            <a:spLocks noChangeShapeType="1"/>
          </p:cNvSpPr>
          <p:nvPr/>
        </p:nvSpPr>
        <p:spPr bwMode="auto">
          <a:xfrm flipV="1">
            <a:off x="2787650" y="6042025"/>
            <a:ext cx="73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80" name="Line 41"/>
          <p:cNvSpPr>
            <a:spLocks noChangeShapeType="1"/>
          </p:cNvSpPr>
          <p:nvPr/>
        </p:nvSpPr>
        <p:spPr bwMode="auto">
          <a:xfrm>
            <a:off x="2787650" y="6172200"/>
            <a:ext cx="738188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81" name="Line 42"/>
          <p:cNvSpPr>
            <a:spLocks noChangeShapeType="1"/>
          </p:cNvSpPr>
          <p:nvPr/>
        </p:nvSpPr>
        <p:spPr bwMode="auto">
          <a:xfrm>
            <a:off x="2787650" y="4081463"/>
            <a:ext cx="6762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597</TotalTime>
  <Words>1026</Words>
  <Application>Microsoft Office PowerPoint</Application>
  <PresentationFormat>Экран (4:3)</PresentationFormat>
  <Paragraphs>249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Инновационная деятельность  МБОУ «Гимназия №1  города Новопавловска»  </vt:lpstr>
      <vt:lpstr>СЛОВАРЬ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Формы работы с одаренными детьми</vt:lpstr>
      <vt:lpstr>Слайд 11</vt:lpstr>
      <vt:lpstr>Слайд 12</vt:lpstr>
      <vt:lpstr>Диагностические исследования по методикам: </vt:lpstr>
      <vt:lpstr>Результаты диагностики по оценке общей одаренности</vt:lpstr>
      <vt:lpstr>II. этап - Методический   «Лаборатория по лабиринтам методик и идей»</vt:lpstr>
      <vt:lpstr>Слайд 16</vt:lpstr>
      <vt:lpstr>  Карта работы с одаренными учащимися.                  2010-2011 учебный год Ф.И.О._____Куценко Т.М._________учителя         предмет____физика____ Ф.И._____Шкундина Людмила_______ученика        11_классс  срок ведения карты___сентябрь-май___ </vt:lpstr>
      <vt:lpstr>Слайд 18</vt:lpstr>
      <vt:lpstr>Конкурсы, олимпиады:</vt:lpstr>
      <vt:lpstr>Всероссийский конкурс  «Познание и творчество»</vt:lpstr>
      <vt:lpstr>I Всероссийский дистанционный конкурс ЦОР  «IT- Эффект»</vt:lpstr>
      <vt:lpstr>Слайд 22</vt:lpstr>
      <vt:lpstr>Слайд 23</vt:lpstr>
      <vt:lpstr>          Какова роль каждого из нас:</vt:lpstr>
      <vt:lpstr>Великая цель  образования  -  это не знания, а действия                                                                                                              Герберт Спенсер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Мельниченко</dc:creator>
  <cp:lastModifiedBy>Master</cp:lastModifiedBy>
  <cp:revision>67</cp:revision>
  <dcterms:created xsi:type="dcterms:W3CDTF">2012-02-13T09:58:21Z</dcterms:created>
  <dcterms:modified xsi:type="dcterms:W3CDTF">2013-04-22T14:11:45Z</dcterms:modified>
</cp:coreProperties>
</file>