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6" r:id="rId5"/>
    <p:sldId id="259" r:id="rId6"/>
    <p:sldId id="263" r:id="rId7"/>
    <p:sldId id="260" r:id="rId8"/>
    <p:sldId id="262" r:id="rId9"/>
    <p:sldId id="261" r:id="rId10"/>
    <p:sldId id="267" r:id="rId11"/>
    <p:sldId id="265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9CDF-3145-4AAC-A118-61B1D0B2EBDF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BBC74E6-C152-427B-9A7E-B38FE1BE13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9CDF-3145-4AAC-A118-61B1D0B2EBDF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74E6-C152-427B-9A7E-B38FE1BE13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9CDF-3145-4AAC-A118-61B1D0B2EBDF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74E6-C152-427B-9A7E-B38FE1BE13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9CDF-3145-4AAC-A118-61B1D0B2EBDF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74E6-C152-427B-9A7E-B38FE1BE13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9CDF-3145-4AAC-A118-61B1D0B2EBDF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BC74E6-C152-427B-9A7E-B38FE1BE139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9CDF-3145-4AAC-A118-61B1D0B2EBDF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74E6-C152-427B-9A7E-B38FE1BE13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9CDF-3145-4AAC-A118-61B1D0B2EBDF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74E6-C152-427B-9A7E-B38FE1BE13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9CDF-3145-4AAC-A118-61B1D0B2EBDF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74E6-C152-427B-9A7E-B38FE1BE13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9CDF-3145-4AAC-A118-61B1D0B2EBDF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74E6-C152-427B-9A7E-B38FE1BE13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9CDF-3145-4AAC-A118-61B1D0B2EBDF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74E6-C152-427B-9A7E-B38FE1BE13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9CDF-3145-4AAC-A118-61B1D0B2EBDF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BBC74E6-C152-427B-9A7E-B38FE1BE13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0289CDF-3145-4AAC-A118-61B1D0B2EBDF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2BBC74E6-C152-427B-9A7E-B38FE1BE139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masterklass-po-tehnologii-ayresfolding-3328132.html" TargetMode="External"/><Relationship Id="rId2" Type="http://schemas.openxmlformats.org/officeDocument/2006/relationships/hyperlink" Target="https://obrazovaka.ru/alpha/p/pushkin-aleksandr-sergeevich-pushkin-aleksandr-sergeyevich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0165" y="422031"/>
            <a:ext cx="11380763" cy="1121761"/>
          </a:xfrm>
        </p:spPr>
        <p:txBody>
          <a:bodyPr anchor="ctr"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Внеклассное мероприятие, посвящённое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225-летию со дня рождения А.С. Пушкина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525" y="2075074"/>
            <a:ext cx="10733649" cy="1885071"/>
          </a:xfrm>
        </p:spPr>
        <p:txBody>
          <a:bodyPr anchor="ctr">
            <a:norm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«Герои сказок А.С. Пушкина в технике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айрис-фолдинг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77444" y="419864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Швецова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Татьяна Сергеевна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Российская Федерация, Мурманская область, г. Мончегорск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Учитель труда (технологии) МБОУ СОШ №10 имени Дважды Героя Советского Союза Б.Ф. Сафонова"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Номинация: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«Лучшая методическая разработка внеурочного мероприятия, посвященного празднованию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225-летия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А.С. Пушкина»</a:t>
            </a:r>
          </a:p>
        </p:txBody>
      </p:sp>
    </p:spTree>
    <p:extLst>
      <p:ext uri="{BB962C8B-B14F-4D97-AF65-F5344CB8AC3E}">
        <p14:creationId xmlns:p14="http://schemas.microsoft.com/office/powerpoint/2010/main" val="280741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0811" y="118753"/>
            <a:ext cx="7721600" cy="73627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1258" y="1044084"/>
            <a:ext cx="412073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сегодня я узнал…</a:t>
            </a: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было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интересно…</a:t>
            </a: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было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трудно…</a:t>
            </a: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выполнял задания…</a:t>
            </a: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понял, что…</a:t>
            </a: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теперь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я могу…</a:t>
            </a: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почувствовал, что…</a:t>
            </a: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приобрел…</a:t>
            </a:r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198920" y="1046615"/>
            <a:ext cx="50707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я научился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у меня получилось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я смог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я попробую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меня удивило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урок дал мне для жизни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мне захотелось…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662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14" y="912739"/>
            <a:ext cx="11198431" cy="47667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Список информационных источников: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1888" y="1701508"/>
            <a:ext cx="107590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Гладилина И.П. Развитие творческих способностей в учебно-воспитательной деятельности / И.П. Гладилина // Воспитание школьников - 2019. - [№ 9, с. 167.]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Айрис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фолдинг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модная техника рукоделия с необычными эффектами./ Женские увлечения. – Текст: электронный. – URL: https://zhenskie-uvlecheniya.ru/ajrisfolding-texnika-rukodeliya (дата обращения 20.10.2024).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Компоненты творческих способностей. – Текст: электронный.  –  URL: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https://studfiles.net/preview/3191907/page:3/ (дата обращения 21.10.2024).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Наука и просвещение в современной России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Краткая биография Пушкина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2"/>
              </a:rPr>
              <a:t>https://obrazovaka.ru/alpha/p/pushkin-aleksandr-sergeevich-pushkin-aleksandr-sergeyevich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(дата обращения 21.10.2024)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 Мастер-класс по технологии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айрис-фолдинг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3"/>
              </a:rPr>
              <a:t>https://infourok.ru/masterklass-po-tehnologii-ayresfolding-3328132.html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(дата обращения 25.10.2024)</a:t>
            </a:r>
          </a:p>
        </p:txBody>
      </p:sp>
    </p:spTree>
    <p:extLst>
      <p:ext uri="{BB962C8B-B14F-4D97-AF65-F5344CB8AC3E}">
        <p14:creationId xmlns:p14="http://schemas.microsoft.com/office/powerpoint/2010/main" val="386156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6271" y="2827615"/>
            <a:ext cx="102840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04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биография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Александра Сергеевича Пушкина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975" y="1325563"/>
            <a:ext cx="11648049" cy="4786191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6 июня 1799 года в Москве в дворянской семье. С 1805 по 1810 год много времени проводил у бабушки в подмосковном селе Захарове.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12 лет поступил в Царскосельский лицей под Петербургом. Там увлёкся литературой, написал первые стихи и познакомился с известными поэтами.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лицея (в 1817 году) поэт остался жить в Санкт-Петербурге и поступил на государственную службу.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3 года Пушкина отправили в ссылку: сначала на юг, а потом в село Михайловское. Только спустя 6 лет (в 1826 году) он вернулся из ссылки.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1830 году Пушкин посватался, а в 1831 году женился на Наталье Гончаровой. Перед женитьбой он уехал в имение в Болдино, где вынужден был задержаться из-за карантина. Этот период в творчестве Пушкина называют Болдинской осенью, в течение которой он написал большое количество литературных произведений разных жанров, такие как «Дубровский», «Капитанская дочка» и многие другие.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февраля 1837 года Пушкин стрелялся на дуэли с Дантесом, был смертельно ранен и скончался 10 февраля в своём доме на Мойке.</a:t>
            </a:r>
          </a:p>
        </p:txBody>
      </p:sp>
    </p:spTree>
    <p:extLst>
      <p:ext uri="{BB962C8B-B14F-4D97-AF65-F5344CB8AC3E}">
        <p14:creationId xmlns:p14="http://schemas.microsoft.com/office/powerpoint/2010/main" val="134142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«Сказочные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РЕБУСЫ»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7023"/>
          <a:stretch/>
        </p:blipFill>
        <p:spPr>
          <a:xfrm>
            <a:off x="7549658" y="1005977"/>
            <a:ext cx="3423139" cy="26200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734" y="3804727"/>
            <a:ext cx="2836986" cy="2902287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1227516" y="1331862"/>
            <a:ext cx="4544060" cy="219710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5"/>
          <a:stretch>
            <a:fillRect/>
          </a:stretch>
        </p:blipFill>
        <p:spPr>
          <a:xfrm>
            <a:off x="1227516" y="3898294"/>
            <a:ext cx="4257675" cy="281013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48433" y="1005977"/>
            <a:ext cx="5470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Разгадав ребус,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узнаете: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название волшебного фрукта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87302" y="3528962"/>
            <a:ext cx="2172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кто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самый затейный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90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5292" y="0"/>
            <a:ext cx="7721600" cy="1371600"/>
          </a:xfrm>
        </p:spPr>
        <p:txBody>
          <a:bodyPr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«Сказочные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РЕБУСЫ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3646" b="19767"/>
          <a:stretch/>
        </p:blipFill>
        <p:spPr>
          <a:xfrm>
            <a:off x="9167446" y="863768"/>
            <a:ext cx="2571874" cy="34196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5477" y="10484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Этот сказочный персонаж помогал царю охранять границы государства, назови имя персонажа из сказки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618025" y="1694765"/>
            <a:ext cx="4391025" cy="22479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45477" y="4036033"/>
            <a:ext cx="5739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Разгадав ребус, узнаете название волшебного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предмета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476" y="3292003"/>
            <a:ext cx="2625969" cy="3491428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5"/>
          <a:stretch>
            <a:fillRect/>
          </a:stretch>
        </p:blipFill>
        <p:spPr>
          <a:xfrm>
            <a:off x="467212" y="4457017"/>
            <a:ext cx="5717400" cy="182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3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5974"/>
            <a:ext cx="10515600" cy="1325563"/>
          </a:xfrm>
        </p:spPr>
        <p:txBody>
          <a:bodyPr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«Сказочные ребусы»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831" y="1586056"/>
            <a:ext cx="3985846" cy="2841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4963" y="2722884"/>
            <a:ext cx="3050393" cy="395517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2369" y="1128371"/>
            <a:ext cx="6729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Отгадав ребус, назовите имя персонажа из сказки А.С. Пушкина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492369" y="1497703"/>
            <a:ext cx="3627878" cy="268859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92369" y="4515804"/>
            <a:ext cx="504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Отгадав ребус, узнаете, кто сидит на ветвях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дуба</a:t>
            </a:r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5"/>
          <a:stretch>
            <a:fillRect/>
          </a:stretch>
        </p:blipFill>
        <p:spPr>
          <a:xfrm>
            <a:off x="492369" y="4885136"/>
            <a:ext cx="6255385" cy="163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7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1" y="2498286"/>
            <a:ext cx="2977366" cy="43597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064" y="1162071"/>
            <a:ext cx="3071890" cy="4095852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44415" y="-89423"/>
            <a:ext cx="10515600" cy="1325563"/>
          </a:xfrm>
        </p:spPr>
        <p:txBody>
          <a:bodyPr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«Сказочные ребусы»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1182566" y="3714760"/>
            <a:ext cx="2933700" cy="2867025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5"/>
          <a:stretch>
            <a:fillRect/>
          </a:stretch>
        </p:blipFill>
        <p:spPr>
          <a:xfrm>
            <a:off x="744415" y="1162071"/>
            <a:ext cx="4391025" cy="22764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44415" y="3383224"/>
            <a:ext cx="199125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</a:t>
            </a: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самый </a:t>
            </a:r>
            <a:r>
              <a:rPr lang="ru-RU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ученый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4813" y="792739"/>
            <a:ext cx="4610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Отгадав ребус,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узнаете: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что по морю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плывет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75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209" y="255771"/>
            <a:ext cx="9404723" cy="1400530"/>
          </a:xfrm>
        </p:spPr>
        <p:txBody>
          <a:bodyPr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выполнения работы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16200000">
            <a:off x="474331" y="2247077"/>
            <a:ext cx="4438310" cy="37105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08904" y="744837"/>
            <a:ext cx="4573868" cy="685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2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020" y="213568"/>
            <a:ext cx="10599047" cy="1400530"/>
          </a:xfrm>
        </p:spPr>
        <p:txBody>
          <a:bodyPr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выполнения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(зеркальце)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218" y="1909626"/>
            <a:ext cx="2912652" cy="43429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8122" y="1909626"/>
            <a:ext cx="3097036" cy="43429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85" y="1909625"/>
            <a:ext cx="3450635" cy="434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3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268" y="140042"/>
            <a:ext cx="10515600" cy="1325563"/>
          </a:xfrm>
        </p:spPr>
        <p:txBody>
          <a:bodyPr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выполнения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(зеркальце)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16200000">
            <a:off x="7250483" y="2371518"/>
            <a:ext cx="4798218" cy="3436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880" y="1690688"/>
            <a:ext cx="3385117" cy="47982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597" y="1690687"/>
            <a:ext cx="3302180" cy="479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6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143</TotalTime>
  <Words>531</Words>
  <Application>Microsoft Office PowerPoint</Application>
  <PresentationFormat>Произвольный</PresentationFormat>
  <Paragraphs>66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Главная</vt:lpstr>
      <vt:lpstr>Внеклассное мероприятие, посвящённое  225-летию со дня рождения А.С. Пушкина</vt:lpstr>
      <vt:lpstr>Краткая биография  Александра Сергеевича Пушкина</vt:lpstr>
      <vt:lpstr>«Сказочные РЕБУСЫ»</vt:lpstr>
      <vt:lpstr>«Сказочные РЕБУСЫ»</vt:lpstr>
      <vt:lpstr>«Сказочные ребусы»</vt:lpstr>
      <vt:lpstr>«Сказочные ребусы»</vt:lpstr>
      <vt:lpstr>Ход выполнения работы</vt:lpstr>
      <vt:lpstr>Ход выполнения работы (зеркальце)</vt:lpstr>
      <vt:lpstr>Ход выполнения работы (зеркальце)</vt:lpstr>
      <vt:lpstr>рефлексия</vt:lpstr>
      <vt:lpstr>Список информационных источников: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учитель</cp:lastModifiedBy>
  <cp:revision>23</cp:revision>
  <dcterms:created xsi:type="dcterms:W3CDTF">2024-11-01T21:55:33Z</dcterms:created>
  <dcterms:modified xsi:type="dcterms:W3CDTF">2024-11-06T10:32:12Z</dcterms:modified>
</cp:coreProperties>
</file>