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82" r:id="rId3"/>
    <p:sldId id="283" r:id="rId4"/>
    <p:sldId id="29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4660"/>
  </p:normalViewPr>
  <p:slideViewPr>
    <p:cSldViewPr snapToGrid="0">
      <p:cViewPr>
        <p:scale>
          <a:sx n="83" d="100"/>
          <a:sy n="83" d="100"/>
        </p:scale>
        <p:origin x="-58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51F807-2186-4E4D-9315-4777706152A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2BC365-9BF4-4136-8D86-C65D88E61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jpe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microsoft.com/office/2007/relationships/hdphoto" Target="../media/hdphoto1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1.jpeg"/><Relationship Id="rId4" Type="http://schemas.microsoft.com/office/2007/relationships/hdphoto" Target="../media/hdphoto14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CA6590-56B1-4770-BB56-56A3AD4F1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5112" y="2121408"/>
            <a:ext cx="7168896" cy="2267712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культурно-гигиенических навыков в первой младшей группе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Чистюлька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8572D16-34AF-44AF-AD61-348C52F070B5}"/>
              </a:ext>
            </a:extLst>
          </p:cNvPr>
          <p:cNvSpPr/>
          <p:nvPr/>
        </p:nvSpPr>
        <p:spPr>
          <a:xfrm>
            <a:off x="8513064" y="5264544"/>
            <a:ext cx="351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Набокова М.В., воспитатель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0092" y="305092"/>
            <a:ext cx="8337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375 Краснооктябрьского района Волгограда»</a:t>
            </a:r>
          </a:p>
        </p:txBody>
      </p:sp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1 с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576" y="1745848"/>
            <a:ext cx="2676525" cy="273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696212" y="4560569"/>
            <a:ext cx="384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ребёнка- превыше всего…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наша задача сохранить его.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4533" y="6024110"/>
            <a:ext cx="177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Волгоград,2025</a:t>
            </a:r>
          </a:p>
        </p:txBody>
      </p:sp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26180" y="2880360"/>
            <a:ext cx="38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6.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7596">
            <a:off x="9073300" y="238552"/>
            <a:ext cx="2588895" cy="345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.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43831">
            <a:off x="1147612" y="3930960"/>
            <a:ext cx="3258443" cy="203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.4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98627">
            <a:off x="7055829" y="4242436"/>
            <a:ext cx="3305077" cy="204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38675" y="3671315"/>
            <a:ext cx="2914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расчёску уважай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 не отдавай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расчёски – зубчики.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цепляйте чубчики.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затылка и обратно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Причешите аккуратно.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90" b="98438" l="5000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94195"/>
            <a:ext cx="2088718" cy="305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3005" r="4422" b="8432"/>
          <a:stretch/>
        </p:blipFill>
        <p:spPr bwMode="auto">
          <a:xfrm>
            <a:off x="716488" y="194195"/>
            <a:ext cx="3901232" cy="309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26180" y="2880360"/>
            <a:ext cx="38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7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1614">
            <a:off x="7066652" y="3633884"/>
            <a:ext cx="2168018" cy="312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293" y="2880359"/>
            <a:ext cx="2711283" cy="289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98098" y="459486"/>
            <a:ext cx="2522803" cy="293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.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6109">
            <a:off x="9624115" y="3528370"/>
            <a:ext cx="2166741" cy="319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98778" y="3664535"/>
            <a:ext cx="339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 стульчике сижу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 стульчиком дружу!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одежду аккуратно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 стульчик разложу.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 r="1365"/>
          <a:stretch/>
        </p:blipFill>
        <p:spPr bwMode="auto">
          <a:xfrm>
            <a:off x="3479428" y="852077"/>
            <a:ext cx="3779261" cy="223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3433" y="368945"/>
            <a:ext cx="4151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сложи свою одежду!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91890" y="2400301"/>
            <a:ext cx="453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Спасибо за внимание</a:t>
            </a:r>
            <a:r>
              <a:rPr lang="ru-RU" dirty="0" smtClean="0">
                <a:solidFill>
                  <a:srgbClr val="00B0F0"/>
                </a:solidFill>
              </a:rPr>
              <a:t>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7680" y="3486150"/>
            <a:ext cx="315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Будьте здоровы!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26180" y="2880360"/>
            <a:ext cx="38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60070" y="599167"/>
            <a:ext cx="1107109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Поступление ребёнка в детский сад является новым макросоциальным условием, что для многих детей является стрессом и в результате приводит к изменению защитных механизмов и обменных процессов. В результате этого в организме происходит снижение устойчивости и повышение вероятности заболевания. Уровень заболеваемости детей, посещающих детский сад высокий, что заставляет разрабатывать мероприятия по укреплению здоровья как в условиях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д\с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и в семье.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условиях, когда ребёнку предъявляются большие требования со стороны общества, он должен быть здоровым физически и психически. В этом случае здоровье, здоровый образ жизни должны быть на первом месте.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Проблема здоровья и ЗОЖ являются актуальными для педагогики, здравоохранения и социологии. Здоровые дети- это будущее нашей нации и государства.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раннем и младшем дошкольном возрасте дети начинают проявлять самостоятельность в самообслуживании. Интерес, внимание ребенка к бытовым действиям, впечатлительность нервной системы дают возможность взрослым быстро научить ребенка определенной последовательности операций, из которых складывается каждое действие, приемам, которые помогают выполнять задание быстро, экономно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Если же это время упустить, неправильные действия автоматизируются, ребенок привыкает к неряшливости, небрежности.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26180" y="2880360"/>
            <a:ext cx="38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31036" y="1134444"/>
            <a:ext cx="9624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культурно –гигиенические навыки самообслуживания у детей младшего дошкольного возраста в ходе организации режимных моментов.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lvl="1" indent="4320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овладевать культурно-гигиеническими навыками самообслуживания.</a:t>
            </a:r>
          </a:p>
          <a:p>
            <a:pPr indent="4320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привычку к аккуратности и чистоте.</a:t>
            </a:r>
          </a:p>
          <a:p>
            <a:pPr indent="4320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знания родителей в воспитании у детей младшего дошкольного возраста культурно-гигиенических навыков и навыков самообслуживания.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7692" r="3632" b="5600"/>
          <a:stretch/>
        </p:blipFill>
        <p:spPr bwMode="auto">
          <a:xfrm rot="21252299">
            <a:off x="158268" y="1234263"/>
            <a:ext cx="5266944" cy="340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2960" y="220373"/>
            <a:ext cx="10643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Подготовкой к формированию навыков, самостоятельным движениям по самообслуживанию является создание у ребенка положительного отношения к одеванию,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умыванию приему пищи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845">
            <a:off x="7490599" y="1327472"/>
            <a:ext cx="4135245" cy="321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14" y="3895874"/>
            <a:ext cx="3800254" cy="285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6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26180" y="2880360"/>
            <a:ext cx="38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1.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740" y="2455503"/>
            <a:ext cx="2707005" cy="393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.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816" y="344001"/>
            <a:ext cx="2709617" cy="389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68702" y="3314491"/>
            <a:ext cx="3600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рукавчик засучи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одежду не мочи.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ты опрятным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всех приятным.</a:t>
            </a:r>
          </a:p>
          <a:p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i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258" y="236975"/>
            <a:ext cx="27855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004048" y="3645024"/>
            <a:ext cx="38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i="1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347904" y="649224"/>
            <a:ext cx="3747840" cy="1289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воды умылся котик.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Лапкой вымыл глазки, ротик.</a:t>
            </a:r>
          </a:p>
          <a:p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мне нельзя так мыться –</a:t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может рассердиться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26180" y="2880360"/>
            <a:ext cx="38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2.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4050" y="519939"/>
            <a:ext cx="2212657" cy="295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.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3788" y="3180397"/>
            <a:ext cx="2721171" cy="270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.3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1940" y="608530"/>
            <a:ext cx="2377440" cy="286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714500" y="3605022"/>
            <a:ext cx="301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Тёплою водою ручки Чисто мою.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Каплю мыла я возьму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ладошки им потру.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26180" y="2880360"/>
            <a:ext cx="38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3.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7790" y="1995510"/>
            <a:ext cx="2375040" cy="303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.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81" y="1840230"/>
            <a:ext cx="2527119" cy="327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3.3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1019" y="954359"/>
            <a:ext cx="3124161" cy="331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517136" y="4512564"/>
            <a:ext cx="339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Закрываешь кран с водой,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Отжимай ладошки,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полотенчикам теперь шагают наши ножки.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26180" y="2880360"/>
            <a:ext cx="38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4.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7881" y="800100"/>
            <a:ext cx="18859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.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7510" y="845820"/>
            <a:ext cx="21336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.3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4350" y="4194810"/>
            <a:ext cx="3185160" cy="238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.4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321" y="3500438"/>
            <a:ext cx="2216149" cy="299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.5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4043" y="3659688"/>
            <a:ext cx="2050257" cy="278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108960" y="955548"/>
            <a:ext cx="3447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то солнышко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Маши мишка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полотенце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крючке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топтыжка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рисунок свой найдёт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Полотенчико возьмёт.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 смело вытирай,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 не пропускай.</a:t>
            </a:r>
          </a:p>
          <a:p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лакат для детей, как правильно мыть руки"/>
          <p:cNvSpPr>
            <a:spLocks noChangeAspect="1" noChangeArrowheads="1"/>
          </p:cNvSpPr>
          <p:nvPr/>
        </p:nvSpPr>
        <p:spPr bwMode="auto">
          <a:xfrm>
            <a:off x="155575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26180" y="2880360"/>
            <a:ext cx="38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5.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719" y="3958298"/>
            <a:ext cx="2334577" cy="260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.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6756" y="1388548"/>
            <a:ext cx="2455545" cy="267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3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601" y="2962526"/>
            <a:ext cx="2281047" cy="299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58277" y="3358134"/>
            <a:ext cx="345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Вытирай салфеткой рот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капай на живот.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Ложкой ешь кисель и кашу,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Суп, пюре и простоквашу.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0873" y="3870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F1D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выглядеть опрятно,</a:t>
            </a:r>
          </a:p>
          <a:p>
            <a:r>
              <a:rPr lang="ru-RU" b="1" i="1" dirty="0" smtClean="0">
                <a:solidFill>
                  <a:srgbClr val="9F1D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Ешь красиво, аккуратно.</a:t>
            </a:r>
          </a:p>
          <a:p>
            <a:r>
              <a:rPr lang="ru-RU" b="1" i="1" dirty="0" smtClean="0">
                <a:solidFill>
                  <a:srgbClr val="9F1D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 ногами не болтай.</a:t>
            </a:r>
          </a:p>
          <a:p>
            <a:r>
              <a:rPr lang="ru-RU" b="1" i="1" dirty="0" smtClean="0">
                <a:solidFill>
                  <a:srgbClr val="9F1D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И соседа не толкай.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9345" y="1640276"/>
            <a:ext cx="4459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Угощенья хороши!</a:t>
            </a:r>
          </a:p>
          <a:p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Ешь спокойно, не спеши,</a:t>
            </a:r>
          </a:p>
          <a:p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 болтай с набитым ртом.</a:t>
            </a:r>
          </a:p>
          <a:p>
            <a:r>
              <a:rPr 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Разговоры все – потом!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1"/>
          <a:stretch/>
        </p:blipFill>
        <p:spPr bwMode="auto">
          <a:xfrm>
            <a:off x="445897" y="249064"/>
            <a:ext cx="2271586" cy="218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15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812</TotalTime>
  <Words>515</Words>
  <Application>Microsoft Office PowerPoint</Application>
  <PresentationFormat>Произвольный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«Формирование культурно-гигиенических навыков в первой младшей группе «Чистюлька».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красочных мультфильмов, которые понятно расскажут ребенку о личной гигиене</dc:title>
  <dc:creator>D. Sad №25</dc:creator>
  <cp:lastModifiedBy>2</cp:lastModifiedBy>
  <cp:revision>64</cp:revision>
  <dcterms:created xsi:type="dcterms:W3CDTF">2020-04-16T14:33:25Z</dcterms:created>
  <dcterms:modified xsi:type="dcterms:W3CDTF">2025-03-13T12:47:44Z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575346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