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19"/>
  </p:notesMasterIdLst>
  <p:sldIdLst>
    <p:sldId id="256" r:id="rId2"/>
    <p:sldId id="284" r:id="rId3"/>
    <p:sldId id="257" r:id="rId4"/>
    <p:sldId id="280" r:id="rId5"/>
    <p:sldId id="277" r:id="rId6"/>
    <p:sldId id="288" r:id="rId7"/>
    <p:sldId id="281" r:id="rId8"/>
    <p:sldId id="285" r:id="rId9"/>
    <p:sldId id="286" r:id="rId10"/>
    <p:sldId id="287" r:id="rId11"/>
    <p:sldId id="279" r:id="rId12"/>
    <p:sldId id="289" r:id="rId13"/>
    <p:sldId id="278" r:id="rId14"/>
    <p:sldId id="282" r:id="rId15"/>
    <p:sldId id="283" r:id="rId16"/>
    <p:sldId id="290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14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D30695-D4A1-44C7-A909-B98868A056F2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488FCB-82D9-4638-91F6-6865DD716D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035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4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CAED1419-7143-4F4E-A841-1B3AEEA25B0E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6485E-5F3C-45B3-9878-1EF0A2D97F52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218F5-F42A-47ED-8EA9-1EF3A296CCF5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7F4E7-2E30-42A8-B2A9-05C240C6265A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A0960-A6AE-41AF-A489-1FE088F3D40E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0C3A6-3F70-43D7-ACFF-4F553DFED4EE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B6052-218F-4074-9CB6-0D50A235FA2C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07626-BD8C-43C6-85D6-F8E2AF1814B2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64073-6E07-4A4A-8DD7-E092A8EFC804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2959F-22E9-43C6-968E-D628D7DED033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8EE69-2185-46A0-BDC5-D3BD29DA1257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24B58-9C39-477D-9D6A-73248B729CDE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5D6D-D17E-4A5B-A0DA-DEF9D37E76D6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7B8C2-12CA-4D07-9D3C-73BE1633E3A8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C9E4F-1F5D-4689-8BE2-403C2C1D6963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398B7-37B2-4481-829F-7C0FB3B38B5D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05062-65D0-4C36-B9D6-2346F706D5AA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 xmlns="">
      <p:transition spd="slow">
        <p:fade/>
        <p:sndAc>
          <p:stSnd>
            <p:snd r:embed="rId3" name="push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audio" Target="../media/audio1.wav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E98DD-1DD3-49F6-B002-C912F9C1724F}" type="datetime1">
              <a:rPr lang="en-US" smtClean="0"/>
              <a:t>1/28/2025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19" name="push.wav"/>
          </p:stSnd>
        </p:sndAc>
      </p:transition>
    </mc:Choice>
    <mc:Fallback xmlns="">
      <p:transition spd="slow">
        <p:fade/>
        <p:sndAc>
          <p:stSnd>
            <p:snd r:embed="rId21" name="push.wav"/>
          </p:stSnd>
        </p:sndAc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0F90DD-D2E4-43E4-AC4F-8A0E2F04A0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1709" y="2873032"/>
            <a:ext cx="3874402" cy="388821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62CA2D-132F-444F-A6AE-E98DFD91A1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03" b="97838" l="2574" r="97059">
                        <a14:foregroundMark x1="42279" y1="2703" x2="36029" y2="11351"/>
                        <a14:foregroundMark x1="56618" y1="18378" x2="57353" y2="19459"/>
                        <a14:foregroundMark x1="64338" y1="16216" x2="59926" y2="20000"/>
                        <a14:foregroundMark x1="62132" y1="18919" x2="65074" y2="17838"/>
                        <a14:foregroundMark x1="86765" y1="37297" x2="89338" y2="47027"/>
                        <a14:foregroundMark x1="89706" y1="38919" x2="91544" y2="40000"/>
                        <a14:foregroundMark x1="91544" y1="46486" x2="97059" y2="41622"/>
                        <a14:foregroundMark x1="66544" y1="77297" x2="78676" y2="88649"/>
                        <a14:foregroundMark x1="75000" y1="95676" x2="76471" y2="97838"/>
                        <a14:foregroundMark x1="2574" y1="57838" x2="12868" y2="6432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096000" y="3702359"/>
            <a:ext cx="4497390" cy="305888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D7A1EE-0B16-468B-B053-5737C26C9B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2024" y="448733"/>
            <a:ext cx="10247843" cy="2387600"/>
          </a:xfrm>
        </p:spPr>
        <p:txBody>
          <a:bodyPr>
            <a:normAutofit/>
          </a:bodyPr>
          <a:lstStyle/>
          <a:p>
            <a:r>
              <a:rPr lang="en-US" sz="8000" dirty="0"/>
              <a:t>what is </a:t>
            </a:r>
            <a:br>
              <a:rPr lang="en-US" sz="8000" dirty="0"/>
            </a:br>
            <a:r>
              <a:rPr lang="en-US" sz="8000" dirty="0"/>
              <a:t>in the wardrobe?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3813991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6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71" y="5513032"/>
            <a:ext cx="2314775" cy="1053071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en-US" dirty="0"/>
              <a:t>A.</a:t>
            </a:r>
            <a:br>
              <a:rPr lang="en-US" dirty="0"/>
            </a:br>
            <a:r>
              <a:rPr lang="en-US" sz="2700" dirty="0">
                <a:solidFill>
                  <a:srgbClr val="FFFF00"/>
                </a:solidFill>
              </a:rPr>
              <a:t>Yes, There is.</a:t>
            </a:r>
            <a:endParaRPr lang="ru-RU" sz="2700" dirty="0">
              <a:solidFill>
                <a:srgbClr val="FFFF00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5992427" y="5513032"/>
            <a:ext cx="2556768" cy="105307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4200" dirty="0"/>
              <a:t>C.</a:t>
            </a:r>
          </a:p>
          <a:p>
            <a:pPr algn="ctr">
              <a:lnSpc>
                <a:spcPct val="110000"/>
              </a:lnSpc>
            </a:pPr>
            <a:r>
              <a:rPr lang="en-US" sz="3200" dirty="0">
                <a:solidFill>
                  <a:srgbClr val="FFFF00"/>
                </a:solidFill>
              </a:rPr>
              <a:t>Yes, There are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DF89D81-68A8-49E9-B7D5-6B28621D0B81}"/>
              </a:ext>
            </a:extLst>
          </p:cNvPr>
          <p:cNvSpPr txBox="1">
            <a:spLocks/>
          </p:cNvSpPr>
          <p:nvPr/>
        </p:nvSpPr>
        <p:spPr>
          <a:xfrm>
            <a:off x="2920753" y="5513032"/>
            <a:ext cx="2556769" cy="1053072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800" dirty="0"/>
              <a:t>B.</a:t>
            </a:r>
            <a:br>
              <a:rPr lang="en-US" dirty="0"/>
            </a:br>
            <a:r>
              <a:rPr lang="en-US" dirty="0">
                <a:solidFill>
                  <a:srgbClr val="FFFF00"/>
                </a:solidFill>
              </a:rPr>
              <a:t>No, There isn’t.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B901BFA-6A57-49B2-B678-770179213284}"/>
              </a:ext>
            </a:extLst>
          </p:cNvPr>
          <p:cNvSpPr txBox="1">
            <a:spLocks/>
          </p:cNvSpPr>
          <p:nvPr/>
        </p:nvSpPr>
        <p:spPr>
          <a:xfrm>
            <a:off x="8966447" y="5513031"/>
            <a:ext cx="2831975" cy="105370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600" dirty="0"/>
              <a:t>D.</a:t>
            </a:r>
          </a:p>
          <a:p>
            <a:pPr algn="ctr">
              <a:lnSpc>
                <a:spcPct val="120000"/>
              </a:lnSpc>
            </a:pPr>
            <a:r>
              <a:rPr lang="en-US" sz="3500" dirty="0">
                <a:solidFill>
                  <a:srgbClr val="FFFF00"/>
                </a:solidFill>
              </a:rPr>
              <a:t>No, There aren’t.</a:t>
            </a:r>
            <a:endParaRPr lang="ru-RU" sz="3500" dirty="0">
              <a:solidFill>
                <a:srgbClr val="FFFF00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5DA2DF8-3A34-4832-BA2F-CE1F81E8E66A}"/>
              </a:ext>
            </a:extLst>
          </p:cNvPr>
          <p:cNvSpPr txBox="1">
            <a:spLocks/>
          </p:cNvSpPr>
          <p:nvPr/>
        </p:nvSpPr>
        <p:spPr>
          <a:xfrm>
            <a:off x="1230704" y="1873188"/>
            <a:ext cx="5562570" cy="1468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are there gloves?</a:t>
            </a:r>
            <a:endParaRPr lang="ru-RU" sz="4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E90ED3-C753-4ED6-A253-FCF4AFE2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311" t="5275" r="11845" b="4547"/>
          <a:stretch/>
        </p:blipFill>
        <p:spPr>
          <a:xfrm>
            <a:off x="7270811" y="291268"/>
            <a:ext cx="3835154" cy="4930390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5581EE0-7B26-48FF-84B9-789D47C85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9876" y="769736"/>
            <a:ext cx="1152317" cy="365125"/>
          </a:xfrm>
        </p:spPr>
        <p:txBody>
          <a:bodyPr/>
          <a:lstStyle/>
          <a:p>
            <a:fld id="{6D22F896-40B5-4ADD-8801-0D06FADFA095}" type="slidenum">
              <a:rPr lang="en-US" sz="6000" b="1" smtClean="0">
                <a:solidFill>
                  <a:srgbClr val="FF0000"/>
                </a:solidFill>
              </a:rPr>
              <a:t>10</a:t>
            </a:fld>
            <a:endParaRPr lang="en-US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940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2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71" y="5513032"/>
            <a:ext cx="2314775" cy="1053071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en-US" dirty="0"/>
              <a:t>A.</a:t>
            </a:r>
            <a:br>
              <a:rPr lang="en-US" dirty="0"/>
            </a:br>
            <a:r>
              <a:rPr lang="en-US" sz="2700" dirty="0">
                <a:solidFill>
                  <a:srgbClr val="FFFF00"/>
                </a:solidFill>
              </a:rPr>
              <a:t>Yes, There is.</a:t>
            </a:r>
            <a:endParaRPr lang="ru-RU" sz="2700" dirty="0">
              <a:solidFill>
                <a:srgbClr val="FFFF00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5992427" y="5513032"/>
            <a:ext cx="2556768" cy="105307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4200" dirty="0"/>
              <a:t>C.</a:t>
            </a:r>
          </a:p>
          <a:p>
            <a:pPr algn="ctr">
              <a:lnSpc>
                <a:spcPct val="110000"/>
              </a:lnSpc>
            </a:pPr>
            <a:r>
              <a:rPr lang="en-US" sz="3200" dirty="0">
                <a:solidFill>
                  <a:srgbClr val="FFFF00"/>
                </a:solidFill>
              </a:rPr>
              <a:t>Yes, There are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DF89D81-68A8-49E9-B7D5-6B28621D0B81}"/>
              </a:ext>
            </a:extLst>
          </p:cNvPr>
          <p:cNvSpPr txBox="1">
            <a:spLocks/>
          </p:cNvSpPr>
          <p:nvPr/>
        </p:nvSpPr>
        <p:spPr>
          <a:xfrm>
            <a:off x="2920753" y="5513032"/>
            <a:ext cx="2556769" cy="1053072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800" dirty="0"/>
              <a:t>B.</a:t>
            </a:r>
            <a:br>
              <a:rPr lang="en-US" dirty="0"/>
            </a:br>
            <a:r>
              <a:rPr lang="en-US" dirty="0">
                <a:solidFill>
                  <a:srgbClr val="FFFF00"/>
                </a:solidFill>
              </a:rPr>
              <a:t>No, There isn’t.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B901BFA-6A57-49B2-B678-770179213284}"/>
              </a:ext>
            </a:extLst>
          </p:cNvPr>
          <p:cNvSpPr txBox="1">
            <a:spLocks/>
          </p:cNvSpPr>
          <p:nvPr/>
        </p:nvSpPr>
        <p:spPr>
          <a:xfrm>
            <a:off x="8966447" y="5513031"/>
            <a:ext cx="2831975" cy="105370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600" dirty="0"/>
              <a:t>D.</a:t>
            </a:r>
          </a:p>
          <a:p>
            <a:pPr algn="ctr">
              <a:lnSpc>
                <a:spcPct val="120000"/>
              </a:lnSpc>
            </a:pPr>
            <a:r>
              <a:rPr lang="en-US" sz="3500" dirty="0">
                <a:solidFill>
                  <a:srgbClr val="FFFF00"/>
                </a:solidFill>
              </a:rPr>
              <a:t>No, There aren’t.</a:t>
            </a:r>
            <a:endParaRPr lang="ru-RU" sz="3500" dirty="0">
              <a:solidFill>
                <a:srgbClr val="FFFF00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5DA2DF8-3A34-4832-BA2F-CE1F81E8E66A}"/>
              </a:ext>
            </a:extLst>
          </p:cNvPr>
          <p:cNvSpPr txBox="1">
            <a:spLocks/>
          </p:cNvSpPr>
          <p:nvPr/>
        </p:nvSpPr>
        <p:spPr>
          <a:xfrm>
            <a:off x="1141928" y="1695634"/>
            <a:ext cx="5562570" cy="1468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is there a coat?</a:t>
            </a:r>
            <a:endParaRPr lang="ru-RU" sz="4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E90ED3-C753-4ED6-A253-FCF4AFE2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98" t="3702" r="8472" b="6365"/>
          <a:stretch/>
        </p:blipFill>
        <p:spPr>
          <a:xfrm>
            <a:off x="7164279" y="577048"/>
            <a:ext cx="4376691" cy="4596572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82084C6-3AE4-410A-9603-9FB4BE6FC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4647" y="787492"/>
            <a:ext cx="1134561" cy="365125"/>
          </a:xfrm>
        </p:spPr>
        <p:txBody>
          <a:bodyPr/>
          <a:lstStyle/>
          <a:p>
            <a:r>
              <a:rPr lang="en-US" sz="6000" b="1" dirty="0">
                <a:solidFill>
                  <a:srgbClr val="FF0000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5913567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2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71" y="5513032"/>
            <a:ext cx="2314775" cy="1053071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en-US" dirty="0"/>
              <a:t>A.</a:t>
            </a:r>
            <a:br>
              <a:rPr lang="en-US" dirty="0"/>
            </a:br>
            <a:r>
              <a:rPr lang="en-US" sz="2700" dirty="0">
                <a:solidFill>
                  <a:srgbClr val="FFFF00"/>
                </a:solidFill>
              </a:rPr>
              <a:t>Yes, There is.</a:t>
            </a:r>
            <a:endParaRPr lang="ru-RU" sz="2700" dirty="0">
              <a:solidFill>
                <a:srgbClr val="FFFF00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5992427" y="5513032"/>
            <a:ext cx="2556768" cy="105307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4200" dirty="0"/>
              <a:t>C.</a:t>
            </a:r>
          </a:p>
          <a:p>
            <a:pPr algn="ctr">
              <a:lnSpc>
                <a:spcPct val="110000"/>
              </a:lnSpc>
            </a:pPr>
            <a:r>
              <a:rPr lang="en-US" sz="3200" dirty="0">
                <a:solidFill>
                  <a:srgbClr val="FFFF00"/>
                </a:solidFill>
              </a:rPr>
              <a:t>Yes, There are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DF89D81-68A8-49E9-B7D5-6B28621D0B81}"/>
              </a:ext>
            </a:extLst>
          </p:cNvPr>
          <p:cNvSpPr txBox="1">
            <a:spLocks/>
          </p:cNvSpPr>
          <p:nvPr/>
        </p:nvSpPr>
        <p:spPr>
          <a:xfrm>
            <a:off x="2920753" y="5513032"/>
            <a:ext cx="2556769" cy="1053072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800" dirty="0"/>
              <a:t>B.</a:t>
            </a:r>
            <a:br>
              <a:rPr lang="en-US" dirty="0"/>
            </a:br>
            <a:r>
              <a:rPr lang="en-US" dirty="0">
                <a:solidFill>
                  <a:srgbClr val="FFFF00"/>
                </a:solidFill>
              </a:rPr>
              <a:t>No, There isn’t.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B901BFA-6A57-49B2-B678-770179213284}"/>
              </a:ext>
            </a:extLst>
          </p:cNvPr>
          <p:cNvSpPr txBox="1">
            <a:spLocks/>
          </p:cNvSpPr>
          <p:nvPr/>
        </p:nvSpPr>
        <p:spPr>
          <a:xfrm>
            <a:off x="8966447" y="5513031"/>
            <a:ext cx="2831975" cy="105370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600" dirty="0"/>
              <a:t>D.</a:t>
            </a:r>
          </a:p>
          <a:p>
            <a:pPr algn="ctr">
              <a:lnSpc>
                <a:spcPct val="120000"/>
              </a:lnSpc>
            </a:pPr>
            <a:r>
              <a:rPr lang="en-US" sz="3500" dirty="0">
                <a:solidFill>
                  <a:srgbClr val="FFFF00"/>
                </a:solidFill>
              </a:rPr>
              <a:t>No, There aren’t.</a:t>
            </a:r>
            <a:endParaRPr lang="ru-RU" sz="3500" dirty="0">
              <a:solidFill>
                <a:srgbClr val="FFFF00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5DA2DF8-3A34-4832-BA2F-CE1F81E8E66A}"/>
              </a:ext>
            </a:extLst>
          </p:cNvPr>
          <p:cNvSpPr txBox="1">
            <a:spLocks/>
          </p:cNvSpPr>
          <p:nvPr/>
        </p:nvSpPr>
        <p:spPr>
          <a:xfrm>
            <a:off x="1408258" y="852256"/>
            <a:ext cx="5562570" cy="1468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is there a skirt?</a:t>
            </a:r>
            <a:endParaRPr lang="ru-RU" sz="4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E90ED3-C753-4ED6-A253-FCF4AFE2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35" t="1159" r="-1321" b="1693"/>
          <a:stretch/>
        </p:blipFill>
        <p:spPr>
          <a:xfrm>
            <a:off x="7874493" y="291268"/>
            <a:ext cx="3346881" cy="4973551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28D6369-49C1-49D1-AE74-F6EA6F14C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4050" y="743104"/>
            <a:ext cx="1078218" cy="365125"/>
          </a:xfrm>
        </p:spPr>
        <p:txBody>
          <a:bodyPr/>
          <a:lstStyle/>
          <a:p>
            <a:r>
              <a:rPr lang="en-US" sz="6000" b="1" dirty="0">
                <a:solidFill>
                  <a:srgbClr val="FF0000"/>
                </a:solidFill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112705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2" grpId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71" y="5513032"/>
            <a:ext cx="2314775" cy="1053071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en-US" dirty="0"/>
              <a:t>A.</a:t>
            </a:r>
            <a:br>
              <a:rPr lang="en-US" dirty="0"/>
            </a:br>
            <a:r>
              <a:rPr lang="en-US" sz="2700" dirty="0">
                <a:solidFill>
                  <a:srgbClr val="FFFF00"/>
                </a:solidFill>
              </a:rPr>
              <a:t>Yes, There is.</a:t>
            </a:r>
            <a:endParaRPr lang="ru-RU" sz="2700" dirty="0">
              <a:solidFill>
                <a:srgbClr val="FFFF00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5992427" y="5513032"/>
            <a:ext cx="2556768" cy="105307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4200" dirty="0"/>
              <a:t>C.</a:t>
            </a:r>
          </a:p>
          <a:p>
            <a:pPr algn="ctr">
              <a:lnSpc>
                <a:spcPct val="110000"/>
              </a:lnSpc>
            </a:pPr>
            <a:r>
              <a:rPr lang="en-US" sz="3200" dirty="0">
                <a:solidFill>
                  <a:srgbClr val="FFFF00"/>
                </a:solidFill>
              </a:rPr>
              <a:t>Yes, There are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DF89D81-68A8-49E9-B7D5-6B28621D0B81}"/>
              </a:ext>
            </a:extLst>
          </p:cNvPr>
          <p:cNvSpPr txBox="1">
            <a:spLocks/>
          </p:cNvSpPr>
          <p:nvPr/>
        </p:nvSpPr>
        <p:spPr>
          <a:xfrm>
            <a:off x="2920753" y="5513032"/>
            <a:ext cx="2556769" cy="1053072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800" dirty="0"/>
              <a:t>B.</a:t>
            </a:r>
            <a:br>
              <a:rPr lang="en-US" dirty="0"/>
            </a:br>
            <a:r>
              <a:rPr lang="en-US" dirty="0">
                <a:solidFill>
                  <a:srgbClr val="FFFF00"/>
                </a:solidFill>
              </a:rPr>
              <a:t>No, There isn’t.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B901BFA-6A57-49B2-B678-770179213284}"/>
              </a:ext>
            </a:extLst>
          </p:cNvPr>
          <p:cNvSpPr txBox="1">
            <a:spLocks/>
          </p:cNvSpPr>
          <p:nvPr/>
        </p:nvSpPr>
        <p:spPr>
          <a:xfrm>
            <a:off x="8966447" y="5513031"/>
            <a:ext cx="2831975" cy="105370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600" dirty="0"/>
              <a:t>D.</a:t>
            </a:r>
          </a:p>
          <a:p>
            <a:pPr algn="ctr">
              <a:lnSpc>
                <a:spcPct val="120000"/>
              </a:lnSpc>
            </a:pPr>
            <a:r>
              <a:rPr lang="en-US" sz="3500" dirty="0">
                <a:solidFill>
                  <a:srgbClr val="FFFF00"/>
                </a:solidFill>
              </a:rPr>
              <a:t>No, There aren’t.</a:t>
            </a:r>
            <a:endParaRPr lang="ru-RU" sz="3500" dirty="0">
              <a:solidFill>
                <a:srgbClr val="FFFF00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5DA2DF8-3A34-4832-BA2F-CE1F81E8E66A}"/>
              </a:ext>
            </a:extLst>
          </p:cNvPr>
          <p:cNvSpPr txBox="1">
            <a:spLocks/>
          </p:cNvSpPr>
          <p:nvPr/>
        </p:nvSpPr>
        <p:spPr>
          <a:xfrm>
            <a:off x="991007" y="1793289"/>
            <a:ext cx="5562570" cy="1468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Are there boots?</a:t>
            </a:r>
            <a:endParaRPr lang="ru-RU" sz="4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E90ED3-C753-4ED6-A253-FCF4AFE2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33" t="3821" r="6481" b="6133"/>
          <a:stretch/>
        </p:blipFill>
        <p:spPr>
          <a:xfrm>
            <a:off x="6970828" y="568171"/>
            <a:ext cx="4333580" cy="4580878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8B376C3-EC4F-4D22-9AEB-47ECB7C93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9762" y="743104"/>
            <a:ext cx="1193628" cy="365125"/>
          </a:xfrm>
        </p:spPr>
        <p:txBody>
          <a:bodyPr/>
          <a:lstStyle/>
          <a:p>
            <a:r>
              <a:rPr lang="en-US" sz="6000" b="1" dirty="0">
                <a:solidFill>
                  <a:srgbClr val="FF0000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8271844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2" grpId="0" animBg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71" y="5513032"/>
            <a:ext cx="2314775" cy="1053071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en-US" dirty="0"/>
              <a:t>A.</a:t>
            </a:r>
            <a:br>
              <a:rPr lang="en-US" dirty="0"/>
            </a:br>
            <a:r>
              <a:rPr lang="en-US" sz="2700" dirty="0">
                <a:solidFill>
                  <a:srgbClr val="FFFF00"/>
                </a:solidFill>
              </a:rPr>
              <a:t>Yes, There is.</a:t>
            </a:r>
            <a:endParaRPr lang="ru-RU" sz="2700" dirty="0">
              <a:solidFill>
                <a:srgbClr val="FFFF00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5992427" y="5513032"/>
            <a:ext cx="2556768" cy="105307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4200" dirty="0"/>
              <a:t>C.</a:t>
            </a:r>
          </a:p>
          <a:p>
            <a:pPr algn="ctr">
              <a:lnSpc>
                <a:spcPct val="110000"/>
              </a:lnSpc>
            </a:pPr>
            <a:r>
              <a:rPr lang="en-US" sz="3200" dirty="0">
                <a:solidFill>
                  <a:srgbClr val="FFFF00"/>
                </a:solidFill>
              </a:rPr>
              <a:t>Yes, There are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DF89D81-68A8-49E9-B7D5-6B28621D0B81}"/>
              </a:ext>
            </a:extLst>
          </p:cNvPr>
          <p:cNvSpPr txBox="1">
            <a:spLocks/>
          </p:cNvSpPr>
          <p:nvPr/>
        </p:nvSpPr>
        <p:spPr>
          <a:xfrm>
            <a:off x="2920753" y="5513032"/>
            <a:ext cx="2556769" cy="1053072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800" dirty="0"/>
              <a:t>B.</a:t>
            </a:r>
            <a:br>
              <a:rPr lang="en-US" dirty="0"/>
            </a:br>
            <a:r>
              <a:rPr lang="en-US" dirty="0">
                <a:solidFill>
                  <a:srgbClr val="FFFF00"/>
                </a:solidFill>
              </a:rPr>
              <a:t>No, There isn’t.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B901BFA-6A57-49B2-B678-770179213284}"/>
              </a:ext>
            </a:extLst>
          </p:cNvPr>
          <p:cNvSpPr txBox="1">
            <a:spLocks/>
          </p:cNvSpPr>
          <p:nvPr/>
        </p:nvSpPr>
        <p:spPr>
          <a:xfrm>
            <a:off x="8966447" y="5513031"/>
            <a:ext cx="2831975" cy="105370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600" dirty="0"/>
              <a:t>D.</a:t>
            </a:r>
          </a:p>
          <a:p>
            <a:pPr algn="ctr">
              <a:lnSpc>
                <a:spcPct val="120000"/>
              </a:lnSpc>
            </a:pPr>
            <a:r>
              <a:rPr lang="en-US" sz="3500" dirty="0">
                <a:solidFill>
                  <a:srgbClr val="FFFF00"/>
                </a:solidFill>
              </a:rPr>
              <a:t>No, There aren’t.</a:t>
            </a:r>
            <a:endParaRPr lang="ru-RU" sz="3500" dirty="0">
              <a:solidFill>
                <a:srgbClr val="FFFF00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5DA2DF8-3A34-4832-BA2F-CE1F81E8E66A}"/>
              </a:ext>
            </a:extLst>
          </p:cNvPr>
          <p:cNvSpPr txBox="1">
            <a:spLocks/>
          </p:cNvSpPr>
          <p:nvPr/>
        </p:nvSpPr>
        <p:spPr>
          <a:xfrm>
            <a:off x="651030" y="2140912"/>
            <a:ext cx="6214369" cy="1468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is there an umbrella?</a:t>
            </a:r>
            <a:endParaRPr lang="ru-RU" sz="4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E90ED3-C753-4ED6-A253-FCF4AFE2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98" t="3702" r="8472" b="6365"/>
          <a:stretch/>
        </p:blipFill>
        <p:spPr>
          <a:xfrm>
            <a:off x="7164279" y="577048"/>
            <a:ext cx="4376691" cy="4596572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F707A36-CE10-4A56-8382-C506D0427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6496" y="734225"/>
            <a:ext cx="1211384" cy="365125"/>
          </a:xfrm>
        </p:spPr>
        <p:txBody>
          <a:bodyPr/>
          <a:lstStyle/>
          <a:p>
            <a:r>
              <a:rPr lang="en-US" sz="6000" b="1" dirty="0">
                <a:solidFill>
                  <a:srgbClr val="FF0000"/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8064147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2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71" y="5513032"/>
            <a:ext cx="2314775" cy="1053071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en-US" dirty="0"/>
              <a:t>A.</a:t>
            </a:r>
            <a:br>
              <a:rPr lang="en-US" dirty="0"/>
            </a:br>
            <a:r>
              <a:rPr lang="en-US" sz="2700" dirty="0">
                <a:solidFill>
                  <a:srgbClr val="FFFF00"/>
                </a:solidFill>
              </a:rPr>
              <a:t>Yes, There is.</a:t>
            </a:r>
            <a:endParaRPr lang="ru-RU" sz="2700" dirty="0">
              <a:solidFill>
                <a:srgbClr val="FFFF00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5992427" y="5513032"/>
            <a:ext cx="2556768" cy="105307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4200" dirty="0"/>
              <a:t>C.</a:t>
            </a:r>
          </a:p>
          <a:p>
            <a:pPr algn="ctr">
              <a:lnSpc>
                <a:spcPct val="110000"/>
              </a:lnSpc>
            </a:pPr>
            <a:r>
              <a:rPr lang="en-US" sz="3200" dirty="0">
                <a:solidFill>
                  <a:srgbClr val="FFFF00"/>
                </a:solidFill>
              </a:rPr>
              <a:t>Yes, There are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DF89D81-68A8-49E9-B7D5-6B28621D0B81}"/>
              </a:ext>
            </a:extLst>
          </p:cNvPr>
          <p:cNvSpPr txBox="1">
            <a:spLocks/>
          </p:cNvSpPr>
          <p:nvPr/>
        </p:nvSpPr>
        <p:spPr>
          <a:xfrm>
            <a:off x="2920753" y="5513032"/>
            <a:ext cx="2556769" cy="1053072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800" dirty="0"/>
              <a:t>B.</a:t>
            </a:r>
            <a:br>
              <a:rPr lang="en-US" dirty="0"/>
            </a:br>
            <a:r>
              <a:rPr lang="en-US" dirty="0">
                <a:solidFill>
                  <a:srgbClr val="FFFF00"/>
                </a:solidFill>
              </a:rPr>
              <a:t>No, There isn’t.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B901BFA-6A57-49B2-B678-770179213284}"/>
              </a:ext>
            </a:extLst>
          </p:cNvPr>
          <p:cNvSpPr txBox="1">
            <a:spLocks/>
          </p:cNvSpPr>
          <p:nvPr/>
        </p:nvSpPr>
        <p:spPr>
          <a:xfrm>
            <a:off x="8966447" y="5513031"/>
            <a:ext cx="2831975" cy="105370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600" dirty="0"/>
              <a:t>D.</a:t>
            </a:r>
          </a:p>
          <a:p>
            <a:pPr algn="ctr">
              <a:lnSpc>
                <a:spcPct val="120000"/>
              </a:lnSpc>
            </a:pPr>
            <a:r>
              <a:rPr lang="en-US" sz="3500" dirty="0">
                <a:solidFill>
                  <a:srgbClr val="FFFF00"/>
                </a:solidFill>
              </a:rPr>
              <a:t>No, There aren’t.</a:t>
            </a:r>
            <a:endParaRPr lang="ru-RU" sz="3500" dirty="0">
              <a:solidFill>
                <a:srgbClr val="FFFF00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5DA2DF8-3A34-4832-BA2F-CE1F81E8E66A}"/>
              </a:ext>
            </a:extLst>
          </p:cNvPr>
          <p:cNvSpPr txBox="1">
            <a:spLocks/>
          </p:cNvSpPr>
          <p:nvPr/>
        </p:nvSpPr>
        <p:spPr>
          <a:xfrm>
            <a:off x="1165767" y="2043621"/>
            <a:ext cx="6066740" cy="1468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is there a backpack?</a:t>
            </a:r>
            <a:endParaRPr lang="ru-RU" sz="4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E90ED3-C753-4ED6-A253-FCF4AFE2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35" t="1159" r="-1321" b="1693"/>
          <a:stretch/>
        </p:blipFill>
        <p:spPr>
          <a:xfrm>
            <a:off x="7874493" y="291268"/>
            <a:ext cx="3346881" cy="4973551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0480887-2661-4686-A71E-15B355FA5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6395" y="760858"/>
            <a:ext cx="1122607" cy="365125"/>
          </a:xfrm>
        </p:spPr>
        <p:txBody>
          <a:bodyPr/>
          <a:lstStyle/>
          <a:p>
            <a:r>
              <a:rPr lang="en-US" sz="6000" b="1" dirty="0">
                <a:solidFill>
                  <a:srgbClr val="FF0000"/>
                </a:solidFill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11364989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2" grpId="0" animBg="1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71" y="5513032"/>
            <a:ext cx="2314775" cy="1053071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en-US" dirty="0"/>
              <a:t>A.</a:t>
            </a:r>
            <a:br>
              <a:rPr lang="en-US" dirty="0"/>
            </a:br>
            <a:r>
              <a:rPr lang="en-US" sz="2700" dirty="0">
                <a:solidFill>
                  <a:srgbClr val="FFFF00"/>
                </a:solidFill>
              </a:rPr>
              <a:t>Yes, There is.</a:t>
            </a:r>
            <a:endParaRPr lang="ru-RU" sz="2700" dirty="0">
              <a:solidFill>
                <a:srgbClr val="FFFF00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5992427" y="5513032"/>
            <a:ext cx="2556768" cy="105307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4200" dirty="0"/>
              <a:t>C.</a:t>
            </a:r>
          </a:p>
          <a:p>
            <a:pPr algn="ctr">
              <a:lnSpc>
                <a:spcPct val="110000"/>
              </a:lnSpc>
            </a:pPr>
            <a:r>
              <a:rPr lang="en-US" sz="3200" dirty="0">
                <a:solidFill>
                  <a:srgbClr val="FFFF00"/>
                </a:solidFill>
              </a:rPr>
              <a:t>Yes, There are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DF89D81-68A8-49E9-B7D5-6B28621D0B81}"/>
              </a:ext>
            </a:extLst>
          </p:cNvPr>
          <p:cNvSpPr txBox="1">
            <a:spLocks/>
          </p:cNvSpPr>
          <p:nvPr/>
        </p:nvSpPr>
        <p:spPr>
          <a:xfrm>
            <a:off x="2920753" y="5513032"/>
            <a:ext cx="2556769" cy="1053072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800" dirty="0"/>
              <a:t>B.</a:t>
            </a:r>
            <a:br>
              <a:rPr lang="en-US" dirty="0"/>
            </a:br>
            <a:r>
              <a:rPr lang="en-US" dirty="0">
                <a:solidFill>
                  <a:srgbClr val="FFFF00"/>
                </a:solidFill>
              </a:rPr>
              <a:t>No, There isn’t.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B901BFA-6A57-49B2-B678-770179213284}"/>
              </a:ext>
            </a:extLst>
          </p:cNvPr>
          <p:cNvSpPr txBox="1">
            <a:spLocks/>
          </p:cNvSpPr>
          <p:nvPr/>
        </p:nvSpPr>
        <p:spPr>
          <a:xfrm>
            <a:off x="8966447" y="5513031"/>
            <a:ext cx="2831975" cy="105370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600" dirty="0"/>
              <a:t>D.</a:t>
            </a:r>
          </a:p>
          <a:p>
            <a:pPr algn="ctr">
              <a:lnSpc>
                <a:spcPct val="120000"/>
              </a:lnSpc>
            </a:pPr>
            <a:r>
              <a:rPr lang="en-US" sz="3500" dirty="0">
                <a:solidFill>
                  <a:srgbClr val="FFFF00"/>
                </a:solidFill>
              </a:rPr>
              <a:t>No, There aren’t.</a:t>
            </a:r>
            <a:endParaRPr lang="ru-RU" sz="3500" dirty="0">
              <a:solidFill>
                <a:srgbClr val="FFFF00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5DA2DF8-3A34-4832-BA2F-CE1F81E8E66A}"/>
              </a:ext>
            </a:extLst>
          </p:cNvPr>
          <p:cNvSpPr txBox="1">
            <a:spLocks/>
          </p:cNvSpPr>
          <p:nvPr/>
        </p:nvSpPr>
        <p:spPr>
          <a:xfrm>
            <a:off x="515908" y="2325950"/>
            <a:ext cx="6004596" cy="1468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is there a jacket?</a:t>
            </a:r>
            <a:endParaRPr lang="ru-RU" sz="4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E90ED3-C753-4ED6-A253-FCF4AFE2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1" t="1253"/>
          <a:stretch/>
        </p:blipFill>
        <p:spPr>
          <a:xfrm>
            <a:off x="6520504" y="674702"/>
            <a:ext cx="5184703" cy="4429958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F3DDE1E-D90A-439A-B37B-289DD57EB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33332" y="833521"/>
            <a:ext cx="1371181" cy="365125"/>
          </a:xfrm>
        </p:spPr>
        <p:txBody>
          <a:bodyPr/>
          <a:lstStyle/>
          <a:p>
            <a:r>
              <a:rPr lang="en-US" sz="6000" b="1" dirty="0">
                <a:solidFill>
                  <a:srgbClr val="FF0000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16417238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2" grpId="0" animBg="1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62CA2D-132F-444F-A6AE-E98DFD91A1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03" b="97838" l="2574" r="97059">
                        <a14:foregroundMark x1="42279" y1="2703" x2="36029" y2="11351"/>
                        <a14:foregroundMark x1="56618" y1="18378" x2="57353" y2="19459"/>
                        <a14:foregroundMark x1="64338" y1="16216" x2="59926" y2="20000"/>
                        <a14:foregroundMark x1="62132" y1="18919" x2="65074" y2="17838"/>
                        <a14:foregroundMark x1="86765" y1="37297" x2="89338" y2="47027"/>
                        <a14:foregroundMark x1="89706" y1="38919" x2="91544" y2="40000"/>
                        <a14:foregroundMark x1="91544" y1="46486" x2="97059" y2="41622"/>
                        <a14:foregroundMark x1="66544" y1="77297" x2="78676" y2="88649"/>
                        <a14:foregroundMark x1="75000" y1="95676" x2="76471" y2="97838"/>
                        <a14:foregroundMark x1="2574" y1="57838" x2="12868" y2="6432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35411" y="3089804"/>
            <a:ext cx="4706232" cy="320093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D7A1EE-0B16-468B-B053-5737C26C9B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8557" y="372533"/>
            <a:ext cx="10247843" cy="2387600"/>
          </a:xfrm>
        </p:spPr>
        <p:txBody>
          <a:bodyPr>
            <a:normAutofit/>
          </a:bodyPr>
          <a:lstStyle/>
          <a:p>
            <a:r>
              <a:rPr lang="en-US" sz="8000" dirty="0"/>
              <a:t>GOOD FOR YOU!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4437637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5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71" y="5513032"/>
            <a:ext cx="2314775" cy="1053071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en-US" dirty="0"/>
              <a:t>A.</a:t>
            </a:r>
            <a:br>
              <a:rPr lang="en-US" dirty="0"/>
            </a:br>
            <a:r>
              <a:rPr lang="en-US" sz="2700" dirty="0">
                <a:solidFill>
                  <a:srgbClr val="FFFF00"/>
                </a:solidFill>
              </a:rPr>
              <a:t>Yes, There is.</a:t>
            </a:r>
            <a:endParaRPr lang="ru-RU" sz="2700" dirty="0">
              <a:solidFill>
                <a:srgbClr val="FFFF00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5992427" y="5513032"/>
            <a:ext cx="2556768" cy="105307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4200" dirty="0"/>
              <a:t>C.</a:t>
            </a:r>
          </a:p>
          <a:p>
            <a:pPr algn="ctr">
              <a:lnSpc>
                <a:spcPct val="110000"/>
              </a:lnSpc>
            </a:pPr>
            <a:r>
              <a:rPr lang="en-US" sz="3200" dirty="0">
                <a:solidFill>
                  <a:srgbClr val="FFFF00"/>
                </a:solidFill>
              </a:rPr>
              <a:t>Yes, There are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DF89D81-68A8-49E9-B7D5-6B28621D0B81}"/>
              </a:ext>
            </a:extLst>
          </p:cNvPr>
          <p:cNvSpPr txBox="1">
            <a:spLocks/>
          </p:cNvSpPr>
          <p:nvPr/>
        </p:nvSpPr>
        <p:spPr>
          <a:xfrm>
            <a:off x="2920753" y="5513032"/>
            <a:ext cx="2556769" cy="1053072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800" dirty="0"/>
              <a:t>B.</a:t>
            </a:r>
            <a:br>
              <a:rPr lang="en-US" dirty="0"/>
            </a:br>
            <a:r>
              <a:rPr lang="en-US" dirty="0">
                <a:solidFill>
                  <a:srgbClr val="FFFF00"/>
                </a:solidFill>
              </a:rPr>
              <a:t>No, There isn’t.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B901BFA-6A57-49B2-B678-770179213284}"/>
              </a:ext>
            </a:extLst>
          </p:cNvPr>
          <p:cNvSpPr txBox="1">
            <a:spLocks/>
          </p:cNvSpPr>
          <p:nvPr/>
        </p:nvSpPr>
        <p:spPr>
          <a:xfrm>
            <a:off x="8966447" y="5513031"/>
            <a:ext cx="2831975" cy="105370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600" dirty="0"/>
              <a:t>D.</a:t>
            </a:r>
          </a:p>
          <a:p>
            <a:pPr algn="ctr">
              <a:lnSpc>
                <a:spcPct val="120000"/>
              </a:lnSpc>
            </a:pPr>
            <a:r>
              <a:rPr lang="en-US" sz="3500" dirty="0">
                <a:solidFill>
                  <a:srgbClr val="FFFF00"/>
                </a:solidFill>
              </a:rPr>
              <a:t>No, There aren’t.</a:t>
            </a:r>
            <a:endParaRPr lang="ru-RU" sz="3500" dirty="0">
              <a:solidFill>
                <a:srgbClr val="FFFF00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5DA2DF8-3A34-4832-BA2F-CE1F81E8E66A}"/>
              </a:ext>
            </a:extLst>
          </p:cNvPr>
          <p:cNvSpPr txBox="1">
            <a:spLocks/>
          </p:cNvSpPr>
          <p:nvPr/>
        </p:nvSpPr>
        <p:spPr>
          <a:xfrm>
            <a:off x="515908" y="2325950"/>
            <a:ext cx="6004596" cy="1468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Are there dresses?</a:t>
            </a:r>
            <a:endParaRPr lang="ru-RU" sz="4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E90ED3-C753-4ED6-A253-FCF4AFE2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1" t="1253"/>
          <a:stretch/>
        </p:blipFill>
        <p:spPr>
          <a:xfrm>
            <a:off x="6520504" y="674702"/>
            <a:ext cx="5184703" cy="4429958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7373308-B7F7-4473-8968-978B873DE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657" y="674702"/>
            <a:ext cx="1178949" cy="706507"/>
          </a:xfrm>
        </p:spPr>
        <p:txBody>
          <a:bodyPr/>
          <a:lstStyle/>
          <a:p>
            <a:r>
              <a:rPr lang="en-US" sz="6000" b="1" dirty="0">
                <a:solidFill>
                  <a:srgbClr val="FF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1887414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2" grpId="0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71" y="5513032"/>
            <a:ext cx="2314775" cy="1053071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en-US" dirty="0"/>
              <a:t>A.</a:t>
            </a:r>
            <a:br>
              <a:rPr lang="en-US" dirty="0"/>
            </a:br>
            <a:r>
              <a:rPr lang="en-US" sz="2700" dirty="0">
                <a:solidFill>
                  <a:srgbClr val="FFFF00"/>
                </a:solidFill>
              </a:rPr>
              <a:t>Yes, There is.</a:t>
            </a:r>
            <a:endParaRPr lang="ru-RU" sz="2700" dirty="0">
              <a:solidFill>
                <a:srgbClr val="FFFF00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5992427" y="5513032"/>
            <a:ext cx="2556768" cy="105307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4200" dirty="0"/>
              <a:t>C.</a:t>
            </a:r>
          </a:p>
          <a:p>
            <a:pPr algn="ctr">
              <a:lnSpc>
                <a:spcPct val="110000"/>
              </a:lnSpc>
            </a:pPr>
            <a:r>
              <a:rPr lang="en-US" sz="3200" dirty="0">
                <a:solidFill>
                  <a:srgbClr val="FFFF00"/>
                </a:solidFill>
              </a:rPr>
              <a:t>Yes, There are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DF89D81-68A8-49E9-B7D5-6B28621D0B81}"/>
              </a:ext>
            </a:extLst>
          </p:cNvPr>
          <p:cNvSpPr txBox="1">
            <a:spLocks/>
          </p:cNvSpPr>
          <p:nvPr/>
        </p:nvSpPr>
        <p:spPr>
          <a:xfrm>
            <a:off x="2920753" y="5513032"/>
            <a:ext cx="2556769" cy="1053072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800" dirty="0"/>
              <a:t>B.</a:t>
            </a:r>
            <a:br>
              <a:rPr lang="en-US" dirty="0"/>
            </a:br>
            <a:r>
              <a:rPr lang="en-US" dirty="0">
                <a:solidFill>
                  <a:srgbClr val="FFFF00"/>
                </a:solidFill>
              </a:rPr>
              <a:t>No, There isn’t.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B901BFA-6A57-49B2-B678-770179213284}"/>
              </a:ext>
            </a:extLst>
          </p:cNvPr>
          <p:cNvSpPr txBox="1">
            <a:spLocks/>
          </p:cNvSpPr>
          <p:nvPr/>
        </p:nvSpPr>
        <p:spPr>
          <a:xfrm>
            <a:off x="8966447" y="5513031"/>
            <a:ext cx="2831975" cy="105370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600" dirty="0"/>
              <a:t>D.</a:t>
            </a:r>
          </a:p>
          <a:p>
            <a:pPr algn="ctr">
              <a:lnSpc>
                <a:spcPct val="120000"/>
              </a:lnSpc>
            </a:pPr>
            <a:r>
              <a:rPr lang="en-US" sz="3500" dirty="0">
                <a:solidFill>
                  <a:srgbClr val="FFFF00"/>
                </a:solidFill>
              </a:rPr>
              <a:t>No, There aren’t.</a:t>
            </a:r>
            <a:endParaRPr lang="ru-RU" sz="3500" dirty="0">
              <a:solidFill>
                <a:srgbClr val="FFFF00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5DA2DF8-3A34-4832-BA2F-CE1F81E8E66A}"/>
              </a:ext>
            </a:extLst>
          </p:cNvPr>
          <p:cNvSpPr txBox="1">
            <a:spLocks/>
          </p:cNvSpPr>
          <p:nvPr/>
        </p:nvSpPr>
        <p:spPr>
          <a:xfrm>
            <a:off x="1230704" y="1873188"/>
            <a:ext cx="5562570" cy="1468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Is there a scarf?</a:t>
            </a:r>
            <a:endParaRPr lang="ru-RU" sz="4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E90ED3-C753-4ED6-A253-FCF4AFE2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311" t="5275" r="11845" b="4547"/>
          <a:stretch/>
        </p:blipFill>
        <p:spPr>
          <a:xfrm>
            <a:off x="7270811" y="291268"/>
            <a:ext cx="3835154" cy="4930390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70806E3-479C-4AE7-95B9-A989FBE25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6147" y="729413"/>
            <a:ext cx="771089" cy="365125"/>
          </a:xfrm>
        </p:spPr>
        <p:txBody>
          <a:bodyPr/>
          <a:lstStyle/>
          <a:p>
            <a:r>
              <a:rPr lang="en-US" sz="6000" b="1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778909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2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71" y="5513032"/>
            <a:ext cx="2314775" cy="1053071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en-US" dirty="0"/>
              <a:t>A.</a:t>
            </a:r>
            <a:br>
              <a:rPr lang="en-US" dirty="0"/>
            </a:br>
            <a:r>
              <a:rPr lang="en-US" sz="2700" dirty="0">
                <a:solidFill>
                  <a:srgbClr val="FFFF00"/>
                </a:solidFill>
              </a:rPr>
              <a:t>Yes, There is.</a:t>
            </a:r>
            <a:endParaRPr lang="ru-RU" sz="2700" dirty="0">
              <a:solidFill>
                <a:srgbClr val="FFFF00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5992427" y="5513032"/>
            <a:ext cx="2556768" cy="105307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4200" dirty="0"/>
              <a:t>C.</a:t>
            </a:r>
          </a:p>
          <a:p>
            <a:pPr algn="ctr">
              <a:lnSpc>
                <a:spcPct val="110000"/>
              </a:lnSpc>
            </a:pPr>
            <a:r>
              <a:rPr lang="en-US" sz="3200" dirty="0">
                <a:solidFill>
                  <a:srgbClr val="FFFF00"/>
                </a:solidFill>
              </a:rPr>
              <a:t>Yes, There are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DF89D81-68A8-49E9-B7D5-6B28621D0B81}"/>
              </a:ext>
            </a:extLst>
          </p:cNvPr>
          <p:cNvSpPr txBox="1">
            <a:spLocks/>
          </p:cNvSpPr>
          <p:nvPr/>
        </p:nvSpPr>
        <p:spPr>
          <a:xfrm>
            <a:off x="2920753" y="5513032"/>
            <a:ext cx="2556769" cy="1053072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800" dirty="0"/>
              <a:t>B.</a:t>
            </a:r>
            <a:br>
              <a:rPr lang="en-US" dirty="0"/>
            </a:br>
            <a:r>
              <a:rPr lang="en-US" dirty="0">
                <a:solidFill>
                  <a:srgbClr val="FFFF00"/>
                </a:solidFill>
              </a:rPr>
              <a:t>No, There isn’t.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B901BFA-6A57-49B2-B678-770179213284}"/>
              </a:ext>
            </a:extLst>
          </p:cNvPr>
          <p:cNvSpPr txBox="1">
            <a:spLocks/>
          </p:cNvSpPr>
          <p:nvPr/>
        </p:nvSpPr>
        <p:spPr>
          <a:xfrm>
            <a:off x="8966447" y="5513031"/>
            <a:ext cx="2831975" cy="105370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600" dirty="0"/>
              <a:t>D.</a:t>
            </a:r>
          </a:p>
          <a:p>
            <a:pPr algn="ctr">
              <a:lnSpc>
                <a:spcPct val="120000"/>
              </a:lnSpc>
            </a:pPr>
            <a:r>
              <a:rPr lang="en-US" sz="3500" dirty="0">
                <a:solidFill>
                  <a:srgbClr val="FFFF00"/>
                </a:solidFill>
              </a:rPr>
              <a:t>No, There aren’t.</a:t>
            </a:r>
            <a:endParaRPr lang="ru-RU" sz="3500" dirty="0">
              <a:solidFill>
                <a:srgbClr val="FFFF00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5DA2DF8-3A34-4832-BA2F-CE1F81E8E66A}"/>
              </a:ext>
            </a:extLst>
          </p:cNvPr>
          <p:cNvSpPr txBox="1">
            <a:spLocks/>
          </p:cNvSpPr>
          <p:nvPr/>
        </p:nvSpPr>
        <p:spPr>
          <a:xfrm>
            <a:off x="1408258" y="852256"/>
            <a:ext cx="5562570" cy="1468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is there a jumper?</a:t>
            </a:r>
            <a:endParaRPr lang="ru-RU" sz="4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E90ED3-C753-4ED6-A253-FCF4AFE2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35" t="1159" r="-1321" b="1693"/>
          <a:stretch/>
        </p:blipFill>
        <p:spPr>
          <a:xfrm>
            <a:off x="7874493" y="291268"/>
            <a:ext cx="3346881" cy="4973551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A23AA3B9-706F-490E-8254-23D2C243F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40956" y="798990"/>
            <a:ext cx="771089" cy="365125"/>
          </a:xfrm>
        </p:spPr>
        <p:txBody>
          <a:bodyPr/>
          <a:lstStyle/>
          <a:p>
            <a:r>
              <a:rPr lang="en-US" sz="6000" b="1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446773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2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71" y="5513032"/>
            <a:ext cx="2314775" cy="1053071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en-US" dirty="0"/>
              <a:t>A.</a:t>
            </a:r>
            <a:br>
              <a:rPr lang="en-US" dirty="0"/>
            </a:br>
            <a:r>
              <a:rPr lang="en-US" sz="2700" dirty="0">
                <a:solidFill>
                  <a:srgbClr val="FFFF00"/>
                </a:solidFill>
              </a:rPr>
              <a:t>Yes, There is.</a:t>
            </a:r>
            <a:endParaRPr lang="ru-RU" sz="2700" dirty="0">
              <a:solidFill>
                <a:srgbClr val="FFFF00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5992427" y="5513032"/>
            <a:ext cx="2556768" cy="105307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4200" dirty="0"/>
              <a:t>C.</a:t>
            </a:r>
          </a:p>
          <a:p>
            <a:pPr algn="ctr">
              <a:lnSpc>
                <a:spcPct val="110000"/>
              </a:lnSpc>
            </a:pPr>
            <a:r>
              <a:rPr lang="en-US" sz="3200" dirty="0">
                <a:solidFill>
                  <a:srgbClr val="FFFF00"/>
                </a:solidFill>
              </a:rPr>
              <a:t>Yes, There are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DF89D81-68A8-49E9-B7D5-6B28621D0B81}"/>
              </a:ext>
            </a:extLst>
          </p:cNvPr>
          <p:cNvSpPr txBox="1">
            <a:spLocks/>
          </p:cNvSpPr>
          <p:nvPr/>
        </p:nvSpPr>
        <p:spPr>
          <a:xfrm>
            <a:off x="2920753" y="5513032"/>
            <a:ext cx="2556769" cy="1053072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800" dirty="0"/>
              <a:t>B.</a:t>
            </a:r>
            <a:br>
              <a:rPr lang="en-US" dirty="0"/>
            </a:br>
            <a:r>
              <a:rPr lang="en-US" dirty="0">
                <a:solidFill>
                  <a:srgbClr val="FFFF00"/>
                </a:solidFill>
              </a:rPr>
              <a:t>No, There isn’t.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B901BFA-6A57-49B2-B678-770179213284}"/>
              </a:ext>
            </a:extLst>
          </p:cNvPr>
          <p:cNvSpPr txBox="1">
            <a:spLocks/>
          </p:cNvSpPr>
          <p:nvPr/>
        </p:nvSpPr>
        <p:spPr>
          <a:xfrm>
            <a:off x="8966447" y="5513031"/>
            <a:ext cx="2831975" cy="105370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600" dirty="0"/>
              <a:t>D.</a:t>
            </a:r>
          </a:p>
          <a:p>
            <a:pPr algn="ctr">
              <a:lnSpc>
                <a:spcPct val="120000"/>
              </a:lnSpc>
            </a:pPr>
            <a:r>
              <a:rPr lang="en-US" sz="3500" dirty="0">
                <a:solidFill>
                  <a:srgbClr val="FFFF00"/>
                </a:solidFill>
              </a:rPr>
              <a:t>No, There aren’t.</a:t>
            </a:r>
            <a:endParaRPr lang="ru-RU" sz="3500" dirty="0">
              <a:solidFill>
                <a:srgbClr val="FFFF00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5DA2DF8-3A34-4832-BA2F-CE1F81E8E66A}"/>
              </a:ext>
            </a:extLst>
          </p:cNvPr>
          <p:cNvSpPr txBox="1">
            <a:spLocks/>
          </p:cNvSpPr>
          <p:nvPr/>
        </p:nvSpPr>
        <p:spPr>
          <a:xfrm>
            <a:off x="991008" y="1864311"/>
            <a:ext cx="5562570" cy="1468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Are there jeans?</a:t>
            </a:r>
            <a:endParaRPr lang="ru-RU" sz="4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E90ED3-C753-4ED6-A253-FCF4AFE2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33" t="3821" r="6481" b="6133"/>
          <a:stretch/>
        </p:blipFill>
        <p:spPr>
          <a:xfrm>
            <a:off x="6970828" y="568171"/>
            <a:ext cx="4333580" cy="4580878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06D7F17-2B05-4419-9DAA-265802BAD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05463" y="778614"/>
            <a:ext cx="771089" cy="365125"/>
          </a:xfrm>
        </p:spPr>
        <p:txBody>
          <a:bodyPr/>
          <a:lstStyle/>
          <a:p>
            <a:r>
              <a:rPr lang="en-US" sz="6000" b="1" dirty="0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9055346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2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71" y="5513032"/>
            <a:ext cx="2314775" cy="1053071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en-US" dirty="0"/>
              <a:t>A.</a:t>
            </a:r>
            <a:br>
              <a:rPr lang="en-US" dirty="0"/>
            </a:br>
            <a:r>
              <a:rPr lang="en-US" sz="2700" dirty="0">
                <a:solidFill>
                  <a:srgbClr val="FFFF00"/>
                </a:solidFill>
              </a:rPr>
              <a:t>Yes, There is.</a:t>
            </a:r>
            <a:endParaRPr lang="ru-RU" sz="2700" dirty="0">
              <a:solidFill>
                <a:srgbClr val="FFFF00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5992427" y="5513032"/>
            <a:ext cx="2556768" cy="105307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4200" dirty="0"/>
              <a:t>C.</a:t>
            </a:r>
          </a:p>
          <a:p>
            <a:pPr algn="ctr">
              <a:lnSpc>
                <a:spcPct val="110000"/>
              </a:lnSpc>
            </a:pPr>
            <a:r>
              <a:rPr lang="en-US" sz="3200" dirty="0">
                <a:solidFill>
                  <a:srgbClr val="FFFF00"/>
                </a:solidFill>
              </a:rPr>
              <a:t>Yes, There are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DF89D81-68A8-49E9-B7D5-6B28621D0B81}"/>
              </a:ext>
            </a:extLst>
          </p:cNvPr>
          <p:cNvSpPr txBox="1">
            <a:spLocks/>
          </p:cNvSpPr>
          <p:nvPr/>
        </p:nvSpPr>
        <p:spPr>
          <a:xfrm>
            <a:off x="2920753" y="5513032"/>
            <a:ext cx="2556769" cy="1053072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800" dirty="0"/>
              <a:t>B.</a:t>
            </a:r>
            <a:br>
              <a:rPr lang="en-US" dirty="0"/>
            </a:br>
            <a:r>
              <a:rPr lang="en-US" dirty="0">
                <a:solidFill>
                  <a:srgbClr val="FFFF00"/>
                </a:solidFill>
              </a:rPr>
              <a:t>No, There isn’t.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B901BFA-6A57-49B2-B678-770179213284}"/>
              </a:ext>
            </a:extLst>
          </p:cNvPr>
          <p:cNvSpPr txBox="1">
            <a:spLocks/>
          </p:cNvSpPr>
          <p:nvPr/>
        </p:nvSpPr>
        <p:spPr>
          <a:xfrm>
            <a:off x="8966447" y="5513031"/>
            <a:ext cx="2831975" cy="105370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600" dirty="0"/>
              <a:t>D.</a:t>
            </a:r>
          </a:p>
          <a:p>
            <a:pPr algn="ctr">
              <a:lnSpc>
                <a:spcPct val="120000"/>
              </a:lnSpc>
            </a:pPr>
            <a:r>
              <a:rPr lang="en-US" sz="3500" dirty="0">
                <a:solidFill>
                  <a:srgbClr val="FFFF00"/>
                </a:solidFill>
              </a:rPr>
              <a:t>No, There aren’t.</a:t>
            </a:r>
            <a:endParaRPr lang="ru-RU" sz="3500" dirty="0">
              <a:solidFill>
                <a:srgbClr val="FFFF00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5DA2DF8-3A34-4832-BA2F-CE1F81E8E66A}"/>
              </a:ext>
            </a:extLst>
          </p:cNvPr>
          <p:cNvSpPr txBox="1">
            <a:spLocks/>
          </p:cNvSpPr>
          <p:nvPr/>
        </p:nvSpPr>
        <p:spPr>
          <a:xfrm>
            <a:off x="651030" y="1580224"/>
            <a:ext cx="6214369" cy="1468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are there trousers?</a:t>
            </a:r>
            <a:endParaRPr lang="ru-RU" sz="4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E90ED3-C753-4ED6-A253-FCF4AFE2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98" t="3702" r="8472" b="6365"/>
          <a:stretch/>
        </p:blipFill>
        <p:spPr>
          <a:xfrm>
            <a:off x="7164279" y="577048"/>
            <a:ext cx="4376691" cy="4596572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CB7D4CC-D867-47E3-B633-A002BB3E2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6148" y="787493"/>
            <a:ext cx="771089" cy="365125"/>
          </a:xfrm>
        </p:spPr>
        <p:txBody>
          <a:bodyPr/>
          <a:lstStyle/>
          <a:p>
            <a:r>
              <a:rPr lang="en-US" sz="6000" b="1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087332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2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71" y="5513032"/>
            <a:ext cx="2314775" cy="1053071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en-US" dirty="0"/>
              <a:t>A.</a:t>
            </a:r>
            <a:br>
              <a:rPr lang="en-US" dirty="0"/>
            </a:br>
            <a:r>
              <a:rPr lang="en-US" sz="2700" dirty="0">
                <a:solidFill>
                  <a:srgbClr val="FFFF00"/>
                </a:solidFill>
              </a:rPr>
              <a:t>Yes, There is.</a:t>
            </a:r>
            <a:endParaRPr lang="ru-RU" sz="2700" dirty="0">
              <a:solidFill>
                <a:srgbClr val="FFFF00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5992427" y="5513032"/>
            <a:ext cx="2556768" cy="105307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4200" dirty="0"/>
              <a:t>C.</a:t>
            </a:r>
          </a:p>
          <a:p>
            <a:pPr algn="ctr">
              <a:lnSpc>
                <a:spcPct val="110000"/>
              </a:lnSpc>
            </a:pPr>
            <a:r>
              <a:rPr lang="en-US" sz="3200" dirty="0">
                <a:solidFill>
                  <a:srgbClr val="FFFF00"/>
                </a:solidFill>
              </a:rPr>
              <a:t>Yes, There are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DF89D81-68A8-49E9-B7D5-6B28621D0B81}"/>
              </a:ext>
            </a:extLst>
          </p:cNvPr>
          <p:cNvSpPr txBox="1">
            <a:spLocks/>
          </p:cNvSpPr>
          <p:nvPr/>
        </p:nvSpPr>
        <p:spPr>
          <a:xfrm>
            <a:off x="2920753" y="5513032"/>
            <a:ext cx="2556769" cy="1053072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800" dirty="0"/>
              <a:t>B.</a:t>
            </a:r>
            <a:br>
              <a:rPr lang="en-US" dirty="0"/>
            </a:br>
            <a:r>
              <a:rPr lang="en-US" dirty="0">
                <a:solidFill>
                  <a:srgbClr val="FFFF00"/>
                </a:solidFill>
              </a:rPr>
              <a:t>No, There isn’t.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B901BFA-6A57-49B2-B678-770179213284}"/>
              </a:ext>
            </a:extLst>
          </p:cNvPr>
          <p:cNvSpPr txBox="1">
            <a:spLocks/>
          </p:cNvSpPr>
          <p:nvPr/>
        </p:nvSpPr>
        <p:spPr>
          <a:xfrm>
            <a:off x="8966447" y="5513031"/>
            <a:ext cx="2831975" cy="105370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600" dirty="0"/>
              <a:t>D.</a:t>
            </a:r>
          </a:p>
          <a:p>
            <a:pPr algn="ctr">
              <a:lnSpc>
                <a:spcPct val="120000"/>
              </a:lnSpc>
            </a:pPr>
            <a:r>
              <a:rPr lang="en-US" sz="3500" dirty="0">
                <a:solidFill>
                  <a:srgbClr val="FFFF00"/>
                </a:solidFill>
              </a:rPr>
              <a:t>No, There aren’t.</a:t>
            </a:r>
            <a:endParaRPr lang="ru-RU" sz="3500" dirty="0">
              <a:solidFill>
                <a:srgbClr val="FFFF00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5DA2DF8-3A34-4832-BA2F-CE1F81E8E66A}"/>
              </a:ext>
            </a:extLst>
          </p:cNvPr>
          <p:cNvSpPr txBox="1">
            <a:spLocks/>
          </p:cNvSpPr>
          <p:nvPr/>
        </p:nvSpPr>
        <p:spPr>
          <a:xfrm>
            <a:off x="515908" y="2325950"/>
            <a:ext cx="6004596" cy="1468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is there a swimsuit?</a:t>
            </a:r>
            <a:endParaRPr lang="ru-RU" sz="4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E90ED3-C753-4ED6-A253-FCF4AFE2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1" t="1253"/>
          <a:stretch/>
        </p:blipFill>
        <p:spPr>
          <a:xfrm>
            <a:off x="6520504" y="674702"/>
            <a:ext cx="5184703" cy="4429958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D3072BBB-2D3D-4338-891F-EF3CD4371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7169" y="754601"/>
            <a:ext cx="771089" cy="365125"/>
          </a:xfrm>
        </p:spPr>
        <p:txBody>
          <a:bodyPr/>
          <a:lstStyle/>
          <a:p>
            <a:r>
              <a:rPr lang="en-US" sz="6000" b="1" dirty="0">
                <a:solidFill>
                  <a:srgbClr val="FF0000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8602291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2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71" y="5513032"/>
            <a:ext cx="2314775" cy="1053071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en-US" dirty="0"/>
              <a:t>A.</a:t>
            </a:r>
            <a:br>
              <a:rPr lang="en-US" dirty="0"/>
            </a:br>
            <a:r>
              <a:rPr lang="en-US" sz="2700" dirty="0">
                <a:solidFill>
                  <a:srgbClr val="FFFF00"/>
                </a:solidFill>
              </a:rPr>
              <a:t>Yes, There is.</a:t>
            </a:r>
            <a:endParaRPr lang="ru-RU" sz="2700" dirty="0">
              <a:solidFill>
                <a:srgbClr val="FFFF00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5992427" y="5513032"/>
            <a:ext cx="2556768" cy="105307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4200" dirty="0"/>
              <a:t>C.</a:t>
            </a:r>
          </a:p>
          <a:p>
            <a:pPr algn="ctr">
              <a:lnSpc>
                <a:spcPct val="110000"/>
              </a:lnSpc>
            </a:pPr>
            <a:r>
              <a:rPr lang="en-US" sz="3200" dirty="0">
                <a:solidFill>
                  <a:srgbClr val="FFFF00"/>
                </a:solidFill>
              </a:rPr>
              <a:t>Yes, There are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DF89D81-68A8-49E9-B7D5-6B28621D0B81}"/>
              </a:ext>
            </a:extLst>
          </p:cNvPr>
          <p:cNvSpPr txBox="1">
            <a:spLocks/>
          </p:cNvSpPr>
          <p:nvPr/>
        </p:nvSpPr>
        <p:spPr>
          <a:xfrm>
            <a:off x="2920753" y="5513032"/>
            <a:ext cx="2556769" cy="1053072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800" dirty="0"/>
              <a:t>B.</a:t>
            </a:r>
            <a:br>
              <a:rPr lang="en-US" dirty="0"/>
            </a:br>
            <a:r>
              <a:rPr lang="en-US" dirty="0">
                <a:solidFill>
                  <a:srgbClr val="FFFF00"/>
                </a:solidFill>
              </a:rPr>
              <a:t>No, There isn’t.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B901BFA-6A57-49B2-B678-770179213284}"/>
              </a:ext>
            </a:extLst>
          </p:cNvPr>
          <p:cNvSpPr txBox="1">
            <a:spLocks/>
          </p:cNvSpPr>
          <p:nvPr/>
        </p:nvSpPr>
        <p:spPr>
          <a:xfrm>
            <a:off x="8966447" y="5513031"/>
            <a:ext cx="2831975" cy="105370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600" dirty="0"/>
              <a:t>D.</a:t>
            </a:r>
          </a:p>
          <a:p>
            <a:pPr algn="ctr">
              <a:lnSpc>
                <a:spcPct val="120000"/>
              </a:lnSpc>
            </a:pPr>
            <a:r>
              <a:rPr lang="en-US" sz="3500" dirty="0">
                <a:solidFill>
                  <a:srgbClr val="FFFF00"/>
                </a:solidFill>
              </a:rPr>
              <a:t>No, There aren’t.</a:t>
            </a:r>
            <a:endParaRPr lang="ru-RU" sz="3500" dirty="0">
              <a:solidFill>
                <a:srgbClr val="FFFF00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5DA2DF8-3A34-4832-BA2F-CE1F81E8E66A}"/>
              </a:ext>
            </a:extLst>
          </p:cNvPr>
          <p:cNvSpPr txBox="1">
            <a:spLocks/>
          </p:cNvSpPr>
          <p:nvPr/>
        </p:nvSpPr>
        <p:spPr>
          <a:xfrm>
            <a:off x="1230704" y="1873188"/>
            <a:ext cx="5562570" cy="1468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are there t-shirts?</a:t>
            </a:r>
            <a:endParaRPr lang="ru-RU" sz="4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E90ED3-C753-4ED6-A253-FCF4AFE2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311" t="5275" r="11845" b="4547"/>
          <a:stretch/>
        </p:blipFill>
        <p:spPr>
          <a:xfrm>
            <a:off x="7270811" y="291268"/>
            <a:ext cx="3835154" cy="4930390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3239EF8-ECFD-4DA2-812C-73D7C7BBA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4150" y="778613"/>
            <a:ext cx="771089" cy="365125"/>
          </a:xfrm>
        </p:spPr>
        <p:txBody>
          <a:bodyPr/>
          <a:lstStyle/>
          <a:p>
            <a:r>
              <a:rPr lang="en-US" sz="6000" b="1" dirty="0">
                <a:solidFill>
                  <a:srgbClr val="FF0000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815186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2" grpId="0" animBg="1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71" y="5513032"/>
            <a:ext cx="2314775" cy="1053071"/>
          </a:xfr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pPr algn="ctr"/>
            <a:r>
              <a:rPr lang="en-US" dirty="0"/>
              <a:t>A.</a:t>
            </a:r>
            <a:br>
              <a:rPr lang="en-US" dirty="0"/>
            </a:br>
            <a:r>
              <a:rPr lang="en-US" sz="2700" dirty="0">
                <a:solidFill>
                  <a:srgbClr val="FFFF00"/>
                </a:solidFill>
              </a:rPr>
              <a:t>Yes, There is.</a:t>
            </a:r>
            <a:endParaRPr lang="ru-RU" sz="2700" dirty="0">
              <a:solidFill>
                <a:srgbClr val="FFFF00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5992427" y="5513032"/>
            <a:ext cx="2556768" cy="105307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4200" dirty="0"/>
              <a:t>C.</a:t>
            </a:r>
          </a:p>
          <a:p>
            <a:pPr algn="ctr">
              <a:lnSpc>
                <a:spcPct val="110000"/>
              </a:lnSpc>
            </a:pPr>
            <a:r>
              <a:rPr lang="en-US" sz="3200" dirty="0">
                <a:solidFill>
                  <a:srgbClr val="FFFF00"/>
                </a:solidFill>
              </a:rPr>
              <a:t>Yes, There are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FDF89D81-68A8-49E9-B7D5-6B28621D0B81}"/>
              </a:ext>
            </a:extLst>
          </p:cNvPr>
          <p:cNvSpPr txBox="1">
            <a:spLocks/>
          </p:cNvSpPr>
          <p:nvPr/>
        </p:nvSpPr>
        <p:spPr>
          <a:xfrm>
            <a:off x="2920753" y="5513032"/>
            <a:ext cx="2556769" cy="1053072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800" dirty="0"/>
              <a:t>B.</a:t>
            </a:r>
            <a:br>
              <a:rPr lang="en-US" dirty="0"/>
            </a:br>
            <a:r>
              <a:rPr lang="en-US" dirty="0">
                <a:solidFill>
                  <a:srgbClr val="FFFF00"/>
                </a:solidFill>
              </a:rPr>
              <a:t>No, There isn’t.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5B901BFA-6A57-49B2-B678-770179213284}"/>
              </a:ext>
            </a:extLst>
          </p:cNvPr>
          <p:cNvSpPr txBox="1">
            <a:spLocks/>
          </p:cNvSpPr>
          <p:nvPr/>
        </p:nvSpPr>
        <p:spPr>
          <a:xfrm>
            <a:off x="8966447" y="5513031"/>
            <a:ext cx="2831975" cy="1053701"/>
          </a:xfrm>
          <a:prstGeom prst="rect">
            <a:avLst/>
          </a:prstGeom>
          <a:solidFill>
            <a:schemeClr val="bg2">
              <a:lumMod val="75000"/>
            </a:schemeClr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4600" dirty="0"/>
              <a:t>D.</a:t>
            </a:r>
          </a:p>
          <a:p>
            <a:pPr algn="ctr">
              <a:lnSpc>
                <a:spcPct val="120000"/>
              </a:lnSpc>
            </a:pPr>
            <a:r>
              <a:rPr lang="en-US" sz="3500" dirty="0">
                <a:solidFill>
                  <a:srgbClr val="FFFF00"/>
                </a:solidFill>
              </a:rPr>
              <a:t>No, There aren’t.</a:t>
            </a:r>
            <a:endParaRPr lang="ru-RU" sz="3500" dirty="0">
              <a:solidFill>
                <a:srgbClr val="FFFF00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55DA2DF8-3A34-4832-BA2F-CE1F81E8E66A}"/>
              </a:ext>
            </a:extLst>
          </p:cNvPr>
          <p:cNvSpPr txBox="1">
            <a:spLocks/>
          </p:cNvSpPr>
          <p:nvPr/>
        </p:nvSpPr>
        <p:spPr>
          <a:xfrm>
            <a:off x="991008" y="1864311"/>
            <a:ext cx="5562570" cy="1468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/>
              <a:t>is there a hat?</a:t>
            </a:r>
            <a:endParaRPr lang="ru-RU" sz="48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E90ED3-C753-4ED6-A253-FCF4AFE275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33" t="3821" r="6481" b="6133"/>
          <a:stretch/>
        </p:blipFill>
        <p:spPr>
          <a:xfrm>
            <a:off x="6970828" y="568171"/>
            <a:ext cx="4333580" cy="4580878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547E5083-63CC-48FE-AC24-FE68A64C2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2047" y="751981"/>
            <a:ext cx="771089" cy="365125"/>
          </a:xfrm>
        </p:spPr>
        <p:txBody>
          <a:bodyPr/>
          <a:lstStyle/>
          <a:p>
            <a:r>
              <a:rPr lang="en-US" sz="6000" b="1" dirty="0">
                <a:solidFill>
                  <a:srgbClr val="FF0000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7850869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 xmlns="">
      <p:transition spd="slow">
        <p:fade/>
        <p:sndAc>
          <p:stSnd>
            <p:snd r:embed="rId4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1" grpId="0" animBg="1"/>
      <p:bldP spid="12" grpId="0" animBg="1"/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149</TotalTime>
  <Words>545</Words>
  <Application>Microsoft Office PowerPoint</Application>
  <PresentationFormat>Широкоэкранный</PresentationFormat>
  <Paragraphs>122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Trebuchet MS</vt:lpstr>
      <vt:lpstr>Tw Cen MT</vt:lpstr>
      <vt:lpstr>Контур</vt:lpstr>
      <vt:lpstr>what is  in the wardrobe?</vt:lpstr>
      <vt:lpstr>A. Yes, There is.</vt:lpstr>
      <vt:lpstr>A. Yes, There is.</vt:lpstr>
      <vt:lpstr>A. Yes, There is.</vt:lpstr>
      <vt:lpstr>A. Yes, There is.</vt:lpstr>
      <vt:lpstr>A. Yes, There is.</vt:lpstr>
      <vt:lpstr>A. Yes, There is.</vt:lpstr>
      <vt:lpstr>A. Yes, There is.</vt:lpstr>
      <vt:lpstr>A. Yes, There is.</vt:lpstr>
      <vt:lpstr>A. Yes, There is.</vt:lpstr>
      <vt:lpstr>A. Yes, There is.</vt:lpstr>
      <vt:lpstr>A. Yes, There is.</vt:lpstr>
      <vt:lpstr>A. Yes, There is.</vt:lpstr>
      <vt:lpstr>A. Yes, There is.</vt:lpstr>
      <vt:lpstr>A. Yes, There is.</vt:lpstr>
      <vt:lpstr>A. Yes, There is.</vt:lpstr>
      <vt:lpstr>GOOD FOR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Divide words  into 2 groups</dc:title>
  <dc:creator>Домашний</dc:creator>
  <cp:lastModifiedBy>Домашний</cp:lastModifiedBy>
  <cp:revision>21</cp:revision>
  <dcterms:created xsi:type="dcterms:W3CDTF">2025-01-27T02:21:58Z</dcterms:created>
  <dcterms:modified xsi:type="dcterms:W3CDTF">2025-01-28T04:11:36Z</dcterms:modified>
</cp:coreProperties>
</file>