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390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" name="push.wav"/>
          </p:stSnd>
        </p:sndAc>
      </p:transition>
    </mc:Choice>
    <mc:Fallback>
      <p:transition spd="slow">
        <p:fade/>
        <p:sndAc>
          <p:stSnd>
            <p:snd r:embed="rId1" name="push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audio" Target="../media/audio1.wav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19" name="push.wav"/>
          </p:stSnd>
        </p:sndAc>
      </p:transition>
    </mc:Choice>
    <mc:Fallback>
      <p:transition spd="slow">
        <p:fade/>
        <p:sndAc>
          <p:stSnd>
            <p:snd r:embed="rId19" name="push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2CA2D-132F-444F-A6AE-E98DFD91A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03" b="97838" l="2574" r="97059">
                        <a14:foregroundMark x1="42279" y1="2703" x2="36029" y2="11351"/>
                        <a14:foregroundMark x1="56618" y1="18378" x2="57353" y2="19459"/>
                        <a14:foregroundMark x1="64338" y1="16216" x2="59926" y2="20000"/>
                        <a14:foregroundMark x1="62132" y1="18919" x2="65074" y2="17838"/>
                        <a14:foregroundMark x1="86765" y1="37297" x2="89338" y2="47027"/>
                        <a14:foregroundMark x1="89706" y1="38919" x2="91544" y2="40000"/>
                        <a14:foregroundMark x1="91544" y1="46486" x2="97059" y2="41622"/>
                        <a14:foregroundMark x1="66544" y1="77297" x2="78676" y2="88649"/>
                        <a14:foregroundMark x1="75000" y1="95676" x2="76471" y2="97838"/>
                        <a14:foregroundMark x1="2574" y1="57838" x2="12868" y2="643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35411" y="3089804"/>
            <a:ext cx="4706232" cy="32009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7A1EE-0B16-468B-B053-5737C26C9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57" y="372533"/>
            <a:ext cx="10247843" cy="2387600"/>
          </a:xfrm>
        </p:spPr>
        <p:txBody>
          <a:bodyPr>
            <a:normAutofit/>
          </a:bodyPr>
          <a:lstStyle/>
          <a:p>
            <a:r>
              <a:rPr lang="en-US" sz="8000" dirty="0"/>
              <a:t>Divide words </a:t>
            </a:r>
            <a:br>
              <a:rPr lang="en-US" sz="8000" dirty="0"/>
            </a:br>
            <a:r>
              <a:rPr lang="en-US" sz="8000" dirty="0"/>
              <a:t>into 2 groups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8139914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9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A661A0A-31BC-404A-8053-3BEC714BB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5787" y="2497299"/>
            <a:ext cx="2714896" cy="447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580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10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C3702A-574A-4732-A412-6713C360B0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3650" y="2777776"/>
            <a:ext cx="4572542" cy="342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041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11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542C65-A28B-48E7-97F6-3A4BA1158C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1852" y="2525002"/>
            <a:ext cx="4178804" cy="417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2202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12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02A95C-295A-430A-9608-2BC5754B6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2047" y="2673453"/>
            <a:ext cx="2905733" cy="411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838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13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43E17C-3CD0-4913-9E97-F1AB729D8D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30231">
            <a:off x="4980323" y="2320831"/>
            <a:ext cx="3321597" cy="333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321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14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5102BD9-8FAC-4FDD-A7B8-F1428101AA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868980">
            <a:off x="4582519" y="2472926"/>
            <a:ext cx="3279288" cy="416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107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543550" y="771524"/>
            <a:ext cx="1628775" cy="1266967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15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DA48B0-6180-4099-AB84-20C41F2BE8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24758">
            <a:off x="4329874" y="2286735"/>
            <a:ext cx="4467849" cy="33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491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62CA2D-132F-444F-A6AE-E98DFD91A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03" b="97838" l="2574" r="97059">
                        <a14:foregroundMark x1="42279" y1="2703" x2="36029" y2="11351"/>
                        <a14:foregroundMark x1="56618" y1="18378" x2="57353" y2="19459"/>
                        <a14:foregroundMark x1="64338" y1="16216" x2="59926" y2="20000"/>
                        <a14:foregroundMark x1="62132" y1="18919" x2="65074" y2="17838"/>
                        <a14:foregroundMark x1="86765" y1="37297" x2="89338" y2="47027"/>
                        <a14:foregroundMark x1="89706" y1="38919" x2="91544" y2="40000"/>
                        <a14:foregroundMark x1="91544" y1="46486" x2="97059" y2="41622"/>
                        <a14:foregroundMark x1="66544" y1="77297" x2="78676" y2="88649"/>
                        <a14:foregroundMark x1="75000" y1="95676" x2="76471" y2="97838"/>
                        <a14:foregroundMark x1="2574" y1="57838" x2="12868" y2="6432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35411" y="3089804"/>
            <a:ext cx="4706232" cy="320093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7A1EE-0B16-468B-B053-5737C26C9B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557" y="372533"/>
            <a:ext cx="10247843" cy="2387600"/>
          </a:xfrm>
        </p:spPr>
        <p:txBody>
          <a:bodyPr>
            <a:normAutofit/>
          </a:bodyPr>
          <a:lstStyle/>
          <a:p>
            <a:r>
              <a:rPr lang="en-US" sz="8000" dirty="0"/>
              <a:t>GOOD FOR YOU!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437637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rgbClr val="FF0000"/>
                </a:solidFill>
                <a:cs typeface="Aharoni" panose="02010803020104030203" pitchFamily="2" charset="-79"/>
              </a:rPr>
              <a:t>1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22C3835-FEE2-4C25-9FBC-6E8BD7836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0971" y="2777777"/>
            <a:ext cx="3524527" cy="378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092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2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8BCA44-6B1F-48B0-8CE1-0F81888D66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0707" y="2499634"/>
            <a:ext cx="3289775" cy="331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55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3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8ED87A-2CDE-45C6-B391-91081B86FB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80666">
            <a:off x="4329953" y="2719770"/>
            <a:ext cx="3174757" cy="264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79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4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E6C1AD2-71B4-4832-A66E-8318218FE7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9981" y="2423559"/>
            <a:ext cx="3675346" cy="347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247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5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1F8976-1950-40B7-A518-0F8CA01FF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7102" y="2490686"/>
            <a:ext cx="2370498" cy="38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622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6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E665FA-154A-47C8-A87A-F1929444BA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894452">
            <a:off x="5399301" y="2745084"/>
            <a:ext cx="3209886" cy="231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632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7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3BC1EA-01D6-4071-B78B-C7247B26F1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315207">
            <a:off x="4438802" y="2561789"/>
            <a:ext cx="3965550" cy="356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255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DB5E-DF2E-4FFE-AC4B-F62A2B989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853" y="559922"/>
            <a:ext cx="2412999" cy="1478570"/>
          </a:xfr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en-US" dirty="0"/>
              <a:t>There is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14B64B-646F-4C10-B1FC-137B548E34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93" y="3429000"/>
            <a:ext cx="2443613" cy="1661783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753DC68-7AB5-4877-BCB3-732C0B98E043}"/>
              </a:ext>
            </a:extLst>
          </p:cNvPr>
          <p:cNvSpPr txBox="1">
            <a:spLocks/>
          </p:cNvSpPr>
          <p:nvPr/>
        </p:nvSpPr>
        <p:spPr>
          <a:xfrm>
            <a:off x="8023225" y="461884"/>
            <a:ext cx="2412999" cy="147857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There are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336DE0D-EA84-4E27-88F3-63BDC79686C2}"/>
              </a:ext>
            </a:extLst>
          </p:cNvPr>
          <p:cNvGrpSpPr/>
          <p:nvPr/>
        </p:nvGrpSpPr>
        <p:grpSpPr>
          <a:xfrm>
            <a:off x="2664507" y="810051"/>
            <a:ext cx="7147767" cy="3863652"/>
            <a:chOff x="2454957" y="1139315"/>
            <a:chExt cx="7147767" cy="3863652"/>
          </a:xfrm>
        </p:grpSpPr>
        <p:pic>
          <p:nvPicPr>
            <p:cNvPr id="8" name="Рисунок 7">
              <a:extLst>
                <a:ext uri="{FF2B5EF4-FFF2-40B4-BE49-F238E27FC236}">
                  <a16:creationId xmlns:a16="http://schemas.microsoft.com/office/drawing/2014/main" id="{D6EEEFE9-B967-491C-BE09-9B056AB1B70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14100" y="1628471"/>
              <a:ext cx="5199170" cy="3374496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21B65B3D-FFD7-4CC6-BA69-A970A7FDDC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83540"/>
            <a:stretch/>
          </p:blipFill>
          <p:spPr>
            <a:xfrm rot="20867399">
              <a:off x="8746954" y="1315469"/>
              <a:ext cx="855770" cy="3374496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28984A8E-0E21-4DF7-BF55-3C001223D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581" b="89621" l="160" r="99840">
                          <a14:foregroundMark x1="21725" y1="21956" x2="21725" y2="21956"/>
                          <a14:foregroundMark x1="77955" y1="23553" x2="77955" y2="23553"/>
                          <a14:foregroundMark x1="90575" y1="35130" x2="90575" y2="35130"/>
                          <a14:foregroundMark x1="319" y1="31537" x2="17412" y2="37924"/>
                          <a14:foregroundMark x1="19968" y1="39122" x2="44409" y2="42914"/>
                          <a14:foregroundMark x1="44409" y1="42914" x2="49840" y2="42914"/>
                          <a14:foregroundMark x1="52077" y1="43114" x2="74281" y2="40719"/>
                          <a14:foregroundMark x1="80831" y1="30339" x2="81629" y2="36327"/>
                          <a14:foregroundMark x1="77476" y1="30938" x2="79393" y2="36727"/>
                          <a14:foregroundMark x1="99840" y1="31138" x2="99840" y2="31138"/>
                          <a14:foregroundMark x1="99361" y1="31737" x2="99201" y2="31936"/>
                        </a14:backgroundRemoval>
                      </a14:imgEffect>
                    </a14:imgLayer>
                  </a14:imgProps>
                </a:ext>
              </a:extLst>
            </a:blip>
            <a:srcRect l="25413" r="51565"/>
            <a:stretch/>
          </p:blipFill>
          <p:spPr>
            <a:xfrm rot="737974">
              <a:off x="2454957" y="1139315"/>
              <a:ext cx="1196976" cy="3374496"/>
            </a:xfrm>
            <a:prstGeom prst="rect">
              <a:avLst/>
            </a:prstGeom>
          </p:spPr>
        </p:pic>
      </p:grpSp>
      <p:sp>
        <p:nvSpPr>
          <p:cNvPr id="16" name="Двенадцатиугольник 15">
            <a:extLst>
              <a:ext uri="{FF2B5EF4-FFF2-40B4-BE49-F238E27FC236}">
                <a16:creationId xmlns:a16="http://schemas.microsoft.com/office/drawing/2014/main" id="{262B9678-0E91-46F7-8D61-6B8EBE039A4A}"/>
              </a:ext>
            </a:extLst>
          </p:cNvPr>
          <p:cNvSpPr/>
          <p:nvPr/>
        </p:nvSpPr>
        <p:spPr>
          <a:xfrm>
            <a:off x="5772150" y="955288"/>
            <a:ext cx="1133475" cy="1083204"/>
          </a:xfrm>
          <a:prstGeom prst="dodecagon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FF0000"/>
                </a:solidFill>
                <a:cs typeface="Aharoni" panose="02010803020104030203" pitchFamily="2" charset="-79"/>
              </a:rPr>
              <a:t>8</a:t>
            </a:r>
            <a:endParaRPr lang="ru-RU" sz="6600" dirty="0">
              <a:solidFill>
                <a:srgbClr val="FF0000"/>
              </a:solidFill>
              <a:cs typeface="Aharoni" panose="02010803020104030203" pitchFamily="2" charset="-79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C23FB2-621C-4E83-BDCF-D4ECAA90A8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08047" y="2604241"/>
            <a:ext cx="3222056" cy="403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552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500">
        <p15:prstTrans prst="fallOver"/>
        <p:sndAc>
          <p:stSnd>
            <p:snd r:embed="rId2" name="push.wav"/>
          </p:stSnd>
        </p:sndAc>
      </p:transition>
    </mc:Choice>
    <mc:Fallback>
      <p:transition spd="slow">
        <p:fade/>
        <p:sndAc>
          <p:stSnd>
            <p:snd r:embed="rId2" name="push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72</TotalTime>
  <Words>85</Words>
  <Application>Microsoft Office PowerPoint</Application>
  <PresentationFormat>Широкоэкранный</PresentationFormat>
  <Paragraphs>47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Aharoni</vt:lpstr>
      <vt:lpstr>Arial</vt:lpstr>
      <vt:lpstr>Trebuchet MS</vt:lpstr>
      <vt:lpstr>Tw Cen MT</vt:lpstr>
      <vt:lpstr>Контур</vt:lpstr>
      <vt:lpstr>Divide words  into 2 groups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There is</vt:lpstr>
      <vt:lpstr>GOOD FOR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Divide words  into 2 groups</dc:title>
  <dc:creator>Домашний</dc:creator>
  <cp:lastModifiedBy>Домашний</cp:lastModifiedBy>
  <cp:revision>11</cp:revision>
  <dcterms:created xsi:type="dcterms:W3CDTF">2025-01-27T02:21:58Z</dcterms:created>
  <dcterms:modified xsi:type="dcterms:W3CDTF">2025-01-27T03:34:28Z</dcterms:modified>
</cp:coreProperties>
</file>