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1"/>
  </p:notesMasterIdLst>
  <p:sldIdLst>
    <p:sldId id="273" r:id="rId3"/>
    <p:sldId id="256" r:id="rId4"/>
    <p:sldId id="277" r:id="rId5"/>
    <p:sldId id="276" r:id="rId6"/>
    <p:sldId id="257" r:id="rId7"/>
    <p:sldId id="274" r:id="rId8"/>
    <p:sldId id="275" r:id="rId9"/>
    <p:sldId id="278" r:id="rId10"/>
    <p:sldId id="262" r:id="rId11"/>
    <p:sldId id="263" r:id="rId12"/>
    <p:sldId id="279" r:id="rId13"/>
    <p:sldId id="264" r:id="rId14"/>
    <p:sldId id="271" r:id="rId15"/>
    <p:sldId id="260" r:id="rId16"/>
    <p:sldId id="261" r:id="rId17"/>
    <p:sldId id="267" r:id="rId18"/>
    <p:sldId id="268" r:id="rId19"/>
    <p:sldId id="27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37"/>
    <a:srgbClr val="1331B3"/>
    <a:srgbClr val="322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арья" userId="947bfb851824c834" providerId="LiveId" clId="{A21BF916-8E56-4817-84B2-1DB08AE858C3}"/>
    <pc:docChg chg="undo custSel modSld">
      <pc:chgData name="Дарья" userId="947bfb851824c834" providerId="LiveId" clId="{A21BF916-8E56-4817-84B2-1DB08AE858C3}" dt="2025-03-12T14:48:52.446" v="647"/>
      <pc:docMkLst>
        <pc:docMk/>
      </pc:docMkLst>
      <pc:sldChg chg="modSp mod">
        <pc:chgData name="Дарья" userId="947bfb851824c834" providerId="LiveId" clId="{A21BF916-8E56-4817-84B2-1DB08AE858C3}" dt="2025-03-12T14:48:52.446" v="647"/>
        <pc:sldMkLst>
          <pc:docMk/>
          <pc:sldMk cId="1520673032" sldId="267"/>
        </pc:sldMkLst>
        <pc:spChg chg="mod">
          <ac:chgData name="Дарья" userId="947bfb851824c834" providerId="LiveId" clId="{A21BF916-8E56-4817-84B2-1DB08AE858C3}" dt="2025-03-12T14:48:52.446" v="647"/>
          <ac:spMkLst>
            <pc:docMk/>
            <pc:sldMk cId="1520673032" sldId="267"/>
            <ac:spMk id="3" creationId="{C7341229-8314-4F25-B31C-C0B8526C6194}"/>
          </ac:spMkLst>
        </pc:spChg>
      </pc:sldChg>
      <pc:sldChg chg="addSp delSp modSp mod">
        <pc:chgData name="Дарья" userId="947bfb851824c834" providerId="LiveId" clId="{A21BF916-8E56-4817-84B2-1DB08AE858C3}" dt="2025-03-12T14:47:04.716" v="633" actId="1076"/>
        <pc:sldMkLst>
          <pc:docMk/>
          <pc:sldMk cId="3931975149" sldId="270"/>
        </pc:sldMkLst>
        <pc:spChg chg="add mod">
          <ac:chgData name="Дарья" userId="947bfb851824c834" providerId="LiveId" clId="{A21BF916-8E56-4817-84B2-1DB08AE858C3}" dt="2025-03-12T14:46:37.487" v="630" actId="255"/>
          <ac:spMkLst>
            <pc:docMk/>
            <pc:sldMk cId="3931975149" sldId="270"/>
            <ac:spMk id="6" creationId="{FC99FBEE-FA6E-43FD-AF7E-C9AD2F6E6948}"/>
          </ac:spMkLst>
        </pc:spChg>
        <pc:spChg chg="del mod">
          <ac:chgData name="Дарья" userId="947bfb851824c834" providerId="LiveId" clId="{A21BF916-8E56-4817-84B2-1DB08AE858C3}" dt="2025-03-12T14:44:21.970" v="526" actId="478"/>
          <ac:spMkLst>
            <pc:docMk/>
            <pc:sldMk cId="3931975149" sldId="270"/>
            <ac:spMk id="7" creationId="{E1623B8B-30F7-42EB-ACC6-81D352540BB2}"/>
          </ac:spMkLst>
        </pc:spChg>
        <pc:picChg chg="add mod">
          <ac:chgData name="Дарья" userId="947bfb851824c834" providerId="LiveId" clId="{A21BF916-8E56-4817-84B2-1DB08AE858C3}" dt="2025-03-12T14:47:04.716" v="633" actId="1076"/>
          <ac:picMkLst>
            <pc:docMk/>
            <pc:sldMk cId="3931975149" sldId="270"/>
            <ac:picMk id="4" creationId="{F9867A08-B896-4BD5-98C2-F946BE5C28FF}"/>
          </ac:picMkLst>
        </pc:picChg>
        <pc:picChg chg="del">
          <ac:chgData name="Дарья" userId="947bfb851824c834" providerId="LiveId" clId="{A21BF916-8E56-4817-84B2-1DB08AE858C3}" dt="2025-03-12T14:41:55.706" v="389" actId="478"/>
          <ac:picMkLst>
            <pc:docMk/>
            <pc:sldMk cId="3931975149" sldId="270"/>
            <ac:picMk id="5" creationId="{F120D589-F9EB-42A2-A781-C504D914FDDC}"/>
          </ac:picMkLst>
        </pc:picChg>
      </pc:sldChg>
      <pc:sldChg chg="addSp delSp mod">
        <pc:chgData name="Дарья" userId="947bfb851824c834" providerId="LiveId" clId="{A21BF916-8E56-4817-84B2-1DB08AE858C3}" dt="2025-03-12T14:47:33.396" v="637" actId="478"/>
        <pc:sldMkLst>
          <pc:docMk/>
          <pc:sldMk cId="3691913130" sldId="271"/>
        </pc:sldMkLst>
        <pc:spChg chg="del">
          <ac:chgData name="Дарья" userId="947bfb851824c834" providerId="LiveId" clId="{A21BF916-8E56-4817-84B2-1DB08AE858C3}" dt="2025-03-12T14:47:33.396" v="637" actId="478"/>
          <ac:spMkLst>
            <pc:docMk/>
            <pc:sldMk cId="3691913130" sldId="271"/>
            <ac:spMk id="2" creationId="{14F6A57B-3B11-48B0-8034-FBB48914C355}"/>
          </ac:spMkLst>
        </pc:spChg>
        <pc:spChg chg="del">
          <ac:chgData name="Дарья" userId="947bfb851824c834" providerId="LiveId" clId="{A21BF916-8E56-4817-84B2-1DB08AE858C3}" dt="2025-03-12T14:47:25.659" v="634" actId="478"/>
          <ac:spMkLst>
            <pc:docMk/>
            <pc:sldMk cId="3691913130" sldId="271"/>
            <ac:spMk id="3" creationId="{D0C65F9D-4732-4873-A7DC-3AFC11FF4E88}"/>
          </ac:spMkLst>
        </pc:spChg>
        <pc:picChg chg="add del">
          <ac:chgData name="Дарья" userId="947bfb851824c834" providerId="LiveId" clId="{A21BF916-8E56-4817-84B2-1DB08AE858C3}" dt="2025-03-12T14:47:29.797" v="636" actId="478"/>
          <ac:picMkLst>
            <pc:docMk/>
            <pc:sldMk cId="3691913130" sldId="271"/>
            <ac:picMk id="4" creationId="{7271D0CA-F499-4711-92AF-8A09ED25B1D7}"/>
          </ac:picMkLst>
        </pc:picChg>
      </pc:sldChg>
      <pc:sldChg chg="addSp delSp modSp mod">
        <pc:chgData name="Дарья" userId="947bfb851824c834" providerId="LiveId" clId="{A21BF916-8E56-4817-84B2-1DB08AE858C3}" dt="2025-03-12T14:37:35.095" v="388" actId="1076"/>
        <pc:sldMkLst>
          <pc:docMk/>
          <pc:sldMk cId="3214444058" sldId="273"/>
        </pc:sldMkLst>
        <pc:spChg chg="add del mod">
          <ac:chgData name="Дарья" userId="947bfb851824c834" providerId="LiveId" clId="{A21BF916-8E56-4817-84B2-1DB08AE858C3}" dt="2025-03-12T14:32:31.267" v="1"/>
          <ac:spMkLst>
            <pc:docMk/>
            <pc:sldMk cId="3214444058" sldId="273"/>
            <ac:spMk id="3" creationId="{AF7C6C76-ADE5-4DDF-8C1D-908D7479FCE0}"/>
          </ac:spMkLst>
        </pc:spChg>
        <pc:spChg chg="add mod">
          <ac:chgData name="Дарья" userId="947bfb851824c834" providerId="LiveId" clId="{A21BF916-8E56-4817-84B2-1DB08AE858C3}" dt="2025-03-12T14:37:35.095" v="388" actId="1076"/>
          <ac:spMkLst>
            <pc:docMk/>
            <pc:sldMk cId="3214444058" sldId="273"/>
            <ac:spMk id="5" creationId="{1D70C0CA-8D8C-43F3-8194-FCC10D53A4EF}"/>
          </ac:spMkLst>
        </pc:spChg>
        <pc:spChg chg="mod">
          <ac:chgData name="Дарья" userId="947bfb851824c834" providerId="LiveId" clId="{A21BF916-8E56-4817-84B2-1DB08AE858C3}" dt="2025-03-12T14:37:20.543" v="386" actId="207"/>
          <ac:spMkLst>
            <pc:docMk/>
            <pc:sldMk cId="3214444058" sldId="273"/>
            <ac:spMk id="6" creationId="{97266CAD-74A1-4E65-BBA8-EE0A74651B43}"/>
          </ac:spMkLst>
        </pc:spChg>
        <pc:picChg chg="add mod modCrop">
          <ac:chgData name="Дарья" userId="947bfb851824c834" providerId="LiveId" clId="{A21BF916-8E56-4817-84B2-1DB08AE858C3}" dt="2025-03-12T14:37:10.793" v="385" actId="1076"/>
          <ac:picMkLst>
            <pc:docMk/>
            <pc:sldMk cId="3214444058" sldId="273"/>
            <ac:picMk id="4" creationId="{D870D7E8-C0FE-4916-9ECD-0C5C9F780AD8}"/>
          </ac:picMkLst>
        </pc:picChg>
        <pc:picChg chg="del">
          <ac:chgData name="Дарья" userId="947bfb851824c834" providerId="LiveId" clId="{A21BF916-8E56-4817-84B2-1DB08AE858C3}" dt="2025-03-12T14:31:28.227" v="0" actId="478"/>
          <ac:picMkLst>
            <pc:docMk/>
            <pc:sldMk cId="3214444058" sldId="273"/>
            <ac:picMk id="7" creationId="{E5F465B8-85BB-44C4-B1B2-582945E34061}"/>
          </ac:picMkLst>
        </pc:picChg>
      </pc:sldChg>
      <pc:sldChg chg="modSp mod">
        <pc:chgData name="Дарья" userId="947bfb851824c834" providerId="LiveId" clId="{A21BF916-8E56-4817-84B2-1DB08AE858C3}" dt="2025-03-12T14:48:13.745" v="643" actId="20577"/>
        <pc:sldMkLst>
          <pc:docMk/>
          <pc:sldMk cId="931121269" sldId="274"/>
        </pc:sldMkLst>
        <pc:spChg chg="mod">
          <ac:chgData name="Дарья" userId="947bfb851824c834" providerId="LiveId" clId="{A21BF916-8E56-4817-84B2-1DB08AE858C3}" dt="2025-03-12T14:48:13.745" v="643" actId="20577"/>
          <ac:spMkLst>
            <pc:docMk/>
            <pc:sldMk cId="931121269" sldId="274"/>
            <ac:spMk id="2" creationId="{6162841C-A32A-41FE-8285-B7FD09BF6982}"/>
          </ac:spMkLst>
        </pc:spChg>
      </pc:sldChg>
      <pc:sldChg chg="modSp mod">
        <pc:chgData name="Дарья" userId="947bfb851824c834" providerId="LiveId" clId="{A21BF916-8E56-4817-84B2-1DB08AE858C3}" dt="2025-03-12T14:48:52.446" v="647"/>
        <pc:sldMkLst>
          <pc:docMk/>
          <pc:sldMk cId="305929311" sldId="277"/>
        </pc:sldMkLst>
        <pc:spChg chg="mod">
          <ac:chgData name="Дарья" userId="947bfb851824c834" providerId="LiveId" clId="{A21BF916-8E56-4817-84B2-1DB08AE858C3}" dt="2025-03-12T14:48:52.446" v="647"/>
          <ac:spMkLst>
            <pc:docMk/>
            <pc:sldMk cId="305929311" sldId="277"/>
            <ac:spMk id="3" creationId="{31CABBBD-1F87-44D9-988D-B4E3529BFB46}"/>
          </ac:spMkLst>
        </pc:spChg>
      </pc:sldChg>
    </pc:docChg>
  </pc:docChgLst>
  <pc:docChgLst>
    <pc:chgData name="Дарья" userId="947bfb851824c834" providerId="LiveId" clId="{866BEA88-66D0-4AAF-81A4-A0A986E4B7EC}"/>
    <pc:docChg chg="undo custSel addSld delSld modSld">
      <pc:chgData name="Дарья" userId="947bfb851824c834" providerId="LiveId" clId="{866BEA88-66D0-4AAF-81A4-A0A986E4B7EC}" dt="2023-10-18T09:23:19.312" v="1528" actId="14100"/>
      <pc:docMkLst>
        <pc:docMk/>
      </pc:docMkLst>
      <pc:sldChg chg="addSp modSp new mod">
        <pc:chgData name="Дарья" userId="947bfb851824c834" providerId="LiveId" clId="{866BEA88-66D0-4AAF-81A4-A0A986E4B7EC}" dt="2023-10-18T08:24:15.347" v="1287" actId="20577"/>
        <pc:sldMkLst>
          <pc:docMk/>
          <pc:sldMk cId="283837858" sldId="256"/>
        </pc:sldMkLst>
        <pc:spChg chg="mod">
          <ac:chgData name="Дарья" userId="947bfb851824c834" providerId="LiveId" clId="{866BEA88-66D0-4AAF-81A4-A0A986E4B7EC}" dt="2023-10-18T08:24:15.347" v="1287" actId="20577"/>
          <ac:spMkLst>
            <pc:docMk/>
            <pc:sldMk cId="283837858" sldId="256"/>
            <ac:spMk id="2" creationId="{BFDE43E1-F42C-4373-9808-3F18373EAA3F}"/>
          </ac:spMkLst>
        </pc:spChg>
        <pc:spChg chg="mod">
          <ac:chgData name="Дарья" userId="947bfb851824c834" providerId="LiveId" clId="{866BEA88-66D0-4AAF-81A4-A0A986E4B7EC}" dt="2023-10-17T14:24:33.406" v="1254" actId="14100"/>
          <ac:spMkLst>
            <pc:docMk/>
            <pc:sldMk cId="283837858" sldId="256"/>
            <ac:spMk id="3" creationId="{F2FE7B88-774C-4374-B895-F0A6E7305F5F}"/>
          </ac:spMkLst>
        </pc:spChg>
        <pc:picChg chg="add mod modCrop">
          <ac:chgData name="Дарья" userId="947bfb851824c834" providerId="LiveId" clId="{866BEA88-66D0-4AAF-81A4-A0A986E4B7EC}" dt="2023-10-17T14:24:56.889" v="1260" actId="1076"/>
          <ac:picMkLst>
            <pc:docMk/>
            <pc:sldMk cId="283837858" sldId="256"/>
            <ac:picMk id="4" creationId="{80759C4C-BFF4-441D-AAE6-C98AA440BF68}"/>
          </ac:picMkLst>
        </pc:picChg>
      </pc:sldChg>
      <pc:sldChg chg="addSp modSp new mod">
        <pc:chgData name="Дарья" userId="947bfb851824c834" providerId="LiveId" clId="{866BEA88-66D0-4AAF-81A4-A0A986E4B7EC}" dt="2023-10-15T11:58:39.455" v="80" actId="1076"/>
        <pc:sldMkLst>
          <pc:docMk/>
          <pc:sldMk cId="2595996277" sldId="257"/>
        </pc:sldMkLst>
        <pc:picChg chg="add mod">
          <ac:chgData name="Дарья" userId="947bfb851824c834" providerId="LiveId" clId="{866BEA88-66D0-4AAF-81A4-A0A986E4B7EC}" dt="2023-10-15T11:58:34.751" v="79" actId="1076"/>
          <ac:picMkLst>
            <pc:docMk/>
            <pc:sldMk cId="2595996277" sldId="257"/>
            <ac:picMk id="5" creationId="{92257C8C-90A6-4ADB-8F4F-D6F689D5F2FA}"/>
          </ac:picMkLst>
        </pc:picChg>
        <pc:picChg chg="add mod">
          <ac:chgData name="Дарья" userId="947bfb851824c834" providerId="LiveId" clId="{866BEA88-66D0-4AAF-81A4-A0A986E4B7EC}" dt="2023-10-15T11:58:39.455" v="80" actId="1076"/>
          <ac:picMkLst>
            <pc:docMk/>
            <pc:sldMk cId="2595996277" sldId="257"/>
            <ac:picMk id="7" creationId="{7F3E4210-4E8E-4AA9-8E2F-0CB5D0231E37}"/>
          </ac:picMkLst>
        </pc:picChg>
      </pc:sldChg>
      <pc:sldChg chg="addSp modSp new mod">
        <pc:chgData name="Дарья" userId="947bfb851824c834" providerId="LiveId" clId="{866BEA88-66D0-4AAF-81A4-A0A986E4B7EC}" dt="2023-10-15T12:00:19.734" v="89" actId="1076"/>
        <pc:sldMkLst>
          <pc:docMk/>
          <pc:sldMk cId="3568357337" sldId="258"/>
        </pc:sldMkLst>
        <pc:picChg chg="add mod">
          <ac:chgData name="Дарья" userId="947bfb851824c834" providerId="LiveId" clId="{866BEA88-66D0-4AAF-81A4-A0A986E4B7EC}" dt="2023-10-15T12:00:19.734" v="89" actId="1076"/>
          <ac:picMkLst>
            <pc:docMk/>
            <pc:sldMk cId="3568357337" sldId="258"/>
            <ac:picMk id="4" creationId="{B8980D53-73F5-4D68-8E11-C565471E9D72}"/>
          </ac:picMkLst>
        </pc:picChg>
        <pc:picChg chg="add mod">
          <ac:chgData name="Дарья" userId="947bfb851824c834" providerId="LiveId" clId="{866BEA88-66D0-4AAF-81A4-A0A986E4B7EC}" dt="2023-10-15T12:00:10.838" v="88" actId="1076"/>
          <ac:picMkLst>
            <pc:docMk/>
            <pc:sldMk cId="3568357337" sldId="258"/>
            <ac:picMk id="6" creationId="{1D05DA00-ACEB-4EAF-BB09-18697296143D}"/>
          </ac:picMkLst>
        </pc:picChg>
      </pc:sldChg>
      <pc:sldChg chg="addSp modSp new del mod">
        <pc:chgData name="Дарья" userId="947bfb851824c834" providerId="LiveId" clId="{866BEA88-66D0-4AAF-81A4-A0A986E4B7EC}" dt="2023-10-18T08:51:17.523" v="1288" actId="47"/>
        <pc:sldMkLst>
          <pc:docMk/>
          <pc:sldMk cId="1139073728" sldId="259"/>
        </pc:sldMkLst>
        <pc:picChg chg="add mod">
          <ac:chgData name="Дарья" userId="947bfb851824c834" providerId="LiveId" clId="{866BEA88-66D0-4AAF-81A4-A0A986E4B7EC}" dt="2023-10-15T12:17:39.353" v="96" actId="1076"/>
          <ac:picMkLst>
            <pc:docMk/>
            <pc:sldMk cId="1139073728" sldId="259"/>
            <ac:picMk id="5" creationId="{5A72F41E-3388-46A1-AD7F-D91C3C32D29C}"/>
          </ac:picMkLst>
        </pc:picChg>
        <pc:picChg chg="add mod">
          <ac:chgData name="Дарья" userId="947bfb851824c834" providerId="LiveId" clId="{866BEA88-66D0-4AAF-81A4-A0A986E4B7EC}" dt="2023-10-15T12:18:26.349" v="104" actId="1076"/>
          <ac:picMkLst>
            <pc:docMk/>
            <pc:sldMk cId="1139073728" sldId="259"/>
            <ac:picMk id="7" creationId="{3E6FEB36-7CA5-4891-8137-CD97D631BF4F}"/>
          </ac:picMkLst>
        </pc:picChg>
      </pc:sldChg>
      <pc:sldChg chg="addSp delSp modSp new mod">
        <pc:chgData name="Дарья" userId="947bfb851824c834" providerId="LiveId" clId="{866BEA88-66D0-4AAF-81A4-A0A986E4B7EC}" dt="2023-10-15T15:19:41.924" v="723" actId="1076"/>
        <pc:sldMkLst>
          <pc:docMk/>
          <pc:sldMk cId="2639696926" sldId="260"/>
        </pc:sldMkLst>
        <pc:spChg chg="mod">
          <ac:chgData name="Дарья" userId="947bfb851824c834" providerId="LiveId" clId="{866BEA88-66D0-4AAF-81A4-A0A986E4B7EC}" dt="2023-10-15T15:19:39.153" v="722" actId="1076"/>
          <ac:spMkLst>
            <pc:docMk/>
            <pc:sldMk cId="2639696926" sldId="260"/>
            <ac:spMk id="3" creationId="{4EA4B9A9-9EF2-4CB6-B768-5186A70D169E}"/>
          </ac:spMkLst>
        </pc:spChg>
        <pc:spChg chg="add mod">
          <ac:chgData name="Дарья" userId="947bfb851824c834" providerId="LiveId" clId="{866BEA88-66D0-4AAF-81A4-A0A986E4B7EC}" dt="2023-10-15T15:19:04.913" v="715" actId="14100"/>
          <ac:spMkLst>
            <pc:docMk/>
            <pc:sldMk cId="2639696926" sldId="260"/>
            <ac:spMk id="11" creationId="{0510FE99-B011-4D69-8C30-EF39ABCE74DA}"/>
          </ac:spMkLst>
        </pc:spChg>
        <pc:picChg chg="add mod">
          <ac:chgData name="Дарья" userId="947bfb851824c834" providerId="LiveId" clId="{866BEA88-66D0-4AAF-81A4-A0A986E4B7EC}" dt="2023-10-15T12:25:09.851" v="129" actId="1076"/>
          <ac:picMkLst>
            <pc:docMk/>
            <pc:sldMk cId="2639696926" sldId="260"/>
            <ac:picMk id="5" creationId="{ED8AF14F-0F57-4F9F-AB9A-62609AB73A2F}"/>
          </ac:picMkLst>
        </pc:picChg>
        <pc:picChg chg="add del mod">
          <ac:chgData name="Дарья" userId="947bfb851824c834" providerId="LiveId" clId="{866BEA88-66D0-4AAF-81A4-A0A986E4B7EC}" dt="2023-10-15T12:23:24.297" v="114" actId="21"/>
          <ac:picMkLst>
            <pc:docMk/>
            <pc:sldMk cId="2639696926" sldId="260"/>
            <ac:picMk id="7" creationId="{AA89A22E-2A10-485A-ABD0-34872053BE23}"/>
          </ac:picMkLst>
        </pc:picChg>
        <pc:picChg chg="add del">
          <ac:chgData name="Дарья" userId="947bfb851824c834" providerId="LiveId" clId="{866BEA88-66D0-4AAF-81A4-A0A986E4B7EC}" dt="2023-10-15T12:24:38.169" v="121"/>
          <ac:picMkLst>
            <pc:docMk/>
            <pc:sldMk cId="2639696926" sldId="260"/>
            <ac:picMk id="8" creationId="{D11206C4-61F5-4D99-B405-73A9AE722ED0}"/>
          </ac:picMkLst>
        </pc:picChg>
        <pc:picChg chg="add mod">
          <ac:chgData name="Дарья" userId="947bfb851824c834" providerId="LiveId" clId="{866BEA88-66D0-4AAF-81A4-A0A986E4B7EC}" dt="2023-10-15T12:25:23.354" v="131" actId="1076"/>
          <ac:picMkLst>
            <pc:docMk/>
            <pc:sldMk cId="2639696926" sldId="260"/>
            <ac:picMk id="9" creationId="{7EE3C225-D084-4672-A75F-80C0F4EFE242}"/>
          </ac:picMkLst>
        </pc:picChg>
        <pc:picChg chg="add mod">
          <ac:chgData name="Дарья" userId="947bfb851824c834" providerId="LiveId" clId="{866BEA88-66D0-4AAF-81A4-A0A986E4B7EC}" dt="2023-10-15T12:26:09.712" v="137" actId="1076"/>
          <ac:picMkLst>
            <pc:docMk/>
            <pc:sldMk cId="2639696926" sldId="260"/>
            <ac:picMk id="10" creationId="{6C54B17D-7BD5-4CC6-9188-D047B2B6FB9F}"/>
          </ac:picMkLst>
        </pc:picChg>
        <pc:picChg chg="add mod">
          <ac:chgData name="Дарья" userId="947bfb851824c834" providerId="LiveId" clId="{866BEA88-66D0-4AAF-81A4-A0A986E4B7EC}" dt="2023-10-15T15:19:41.924" v="723" actId="1076"/>
          <ac:picMkLst>
            <pc:docMk/>
            <pc:sldMk cId="2639696926" sldId="260"/>
            <ac:picMk id="12" creationId="{E44A1AB0-3973-4690-A3CD-E31E65130DBC}"/>
          </ac:picMkLst>
        </pc:picChg>
        <pc:picChg chg="add del mod">
          <ac:chgData name="Дарья" userId="947bfb851824c834" providerId="LiveId" clId="{866BEA88-66D0-4AAF-81A4-A0A986E4B7EC}" dt="2023-10-15T12:23:42.595" v="119" actId="478"/>
          <ac:picMkLst>
            <pc:docMk/>
            <pc:sldMk cId="2639696926" sldId="260"/>
            <ac:picMk id="1026" creationId="{FA879552-D3B1-46F4-A447-EA55E903B8D1}"/>
          </ac:picMkLst>
        </pc:picChg>
      </pc:sldChg>
      <pc:sldChg chg="addSp delSp modSp new mod">
        <pc:chgData name="Дарья" userId="947bfb851824c834" providerId="LiveId" clId="{866BEA88-66D0-4AAF-81A4-A0A986E4B7EC}" dt="2023-10-15T15:20:52.790" v="736" actId="1076"/>
        <pc:sldMkLst>
          <pc:docMk/>
          <pc:sldMk cId="1300356189" sldId="261"/>
        </pc:sldMkLst>
        <pc:spChg chg="mod">
          <ac:chgData name="Дарья" userId="947bfb851824c834" providerId="LiveId" clId="{866BEA88-66D0-4AAF-81A4-A0A986E4B7EC}" dt="2023-10-15T15:16:42.101" v="697" actId="1076"/>
          <ac:spMkLst>
            <pc:docMk/>
            <pc:sldMk cId="1300356189" sldId="261"/>
            <ac:spMk id="2" creationId="{96476243-FCE0-4C9E-AC80-7CCD23D644B5}"/>
          </ac:spMkLst>
        </pc:spChg>
        <pc:spChg chg="add del mod">
          <ac:chgData name="Дарья" userId="947bfb851824c834" providerId="LiveId" clId="{866BEA88-66D0-4AAF-81A4-A0A986E4B7EC}" dt="2023-10-15T15:12:33.480" v="656" actId="478"/>
          <ac:spMkLst>
            <pc:docMk/>
            <pc:sldMk cId="1300356189" sldId="261"/>
            <ac:spMk id="8" creationId="{709EFE8F-4F48-4DF5-BB3A-08E4A2D8E614}"/>
          </ac:spMkLst>
        </pc:spChg>
        <pc:spChg chg="add mod">
          <ac:chgData name="Дарья" userId="947bfb851824c834" providerId="LiveId" clId="{866BEA88-66D0-4AAF-81A4-A0A986E4B7EC}" dt="2023-10-15T15:20:26.656" v="731" actId="14100"/>
          <ac:spMkLst>
            <pc:docMk/>
            <pc:sldMk cId="1300356189" sldId="261"/>
            <ac:spMk id="9" creationId="{15AFA1D5-7A28-48E2-AFBA-4AB3E093A125}"/>
          </ac:spMkLst>
        </pc:spChg>
        <pc:spChg chg="add del mod">
          <ac:chgData name="Дарья" userId="947bfb851824c834" providerId="LiveId" clId="{866BEA88-66D0-4AAF-81A4-A0A986E4B7EC}" dt="2023-10-15T15:13:03.334" v="663" actId="478"/>
          <ac:spMkLst>
            <pc:docMk/>
            <pc:sldMk cId="1300356189" sldId="261"/>
            <ac:spMk id="10" creationId="{2A170FE3-66CC-4FE1-A1EB-D652333E2EE0}"/>
          </ac:spMkLst>
        </pc:spChg>
        <pc:spChg chg="add mod">
          <ac:chgData name="Дарья" userId="947bfb851824c834" providerId="LiveId" clId="{866BEA88-66D0-4AAF-81A4-A0A986E4B7EC}" dt="2023-10-15T15:15:07.657" v="685" actId="1076"/>
          <ac:spMkLst>
            <pc:docMk/>
            <pc:sldMk cId="1300356189" sldId="261"/>
            <ac:spMk id="11" creationId="{0FBAF528-82B9-4D4B-94BC-F4A42B65D051}"/>
          </ac:spMkLst>
        </pc:spChg>
        <pc:picChg chg="add mod modCrop">
          <ac:chgData name="Дарья" userId="947bfb851824c834" providerId="LiveId" clId="{866BEA88-66D0-4AAF-81A4-A0A986E4B7EC}" dt="2023-10-15T15:13:45.874" v="667" actId="1076"/>
          <ac:picMkLst>
            <pc:docMk/>
            <pc:sldMk cId="1300356189" sldId="261"/>
            <ac:picMk id="4" creationId="{202D60B1-ECD1-40BF-92E3-96EE14BD1381}"/>
          </ac:picMkLst>
        </pc:picChg>
        <pc:picChg chg="add mod">
          <ac:chgData name="Дарья" userId="947bfb851824c834" providerId="LiveId" clId="{866BEA88-66D0-4AAF-81A4-A0A986E4B7EC}" dt="2023-10-15T12:32:35.218" v="158" actId="1076"/>
          <ac:picMkLst>
            <pc:docMk/>
            <pc:sldMk cId="1300356189" sldId="261"/>
            <ac:picMk id="5" creationId="{56BC6EE0-85E8-4CC3-95FB-3BAE79BF0777}"/>
          </ac:picMkLst>
        </pc:picChg>
        <pc:picChg chg="add mod">
          <ac:chgData name="Дарья" userId="947bfb851824c834" providerId="LiveId" clId="{866BEA88-66D0-4AAF-81A4-A0A986E4B7EC}" dt="2023-10-15T12:32:45.073" v="161" actId="1076"/>
          <ac:picMkLst>
            <pc:docMk/>
            <pc:sldMk cId="1300356189" sldId="261"/>
            <ac:picMk id="6" creationId="{CB06CEF2-CE8D-40DA-AA6F-A2CE6E508154}"/>
          </ac:picMkLst>
        </pc:picChg>
        <pc:picChg chg="add mod">
          <ac:chgData name="Дарья" userId="947bfb851824c834" providerId="LiveId" clId="{866BEA88-66D0-4AAF-81A4-A0A986E4B7EC}" dt="2023-10-15T12:32:19.559" v="155" actId="1076"/>
          <ac:picMkLst>
            <pc:docMk/>
            <pc:sldMk cId="1300356189" sldId="261"/>
            <ac:picMk id="7" creationId="{CE892042-9C9B-405C-9D90-AB5219A04FD8}"/>
          </ac:picMkLst>
        </pc:picChg>
        <pc:picChg chg="add del mod">
          <ac:chgData name="Дарья" userId="947bfb851824c834" providerId="LiveId" clId="{866BEA88-66D0-4AAF-81A4-A0A986E4B7EC}" dt="2023-10-15T15:16:16.395" v="693" actId="478"/>
          <ac:picMkLst>
            <pc:docMk/>
            <pc:sldMk cId="1300356189" sldId="261"/>
            <ac:picMk id="12" creationId="{135D11E3-551A-4D28-85FC-B55CDD5EABD2}"/>
          </ac:picMkLst>
        </pc:picChg>
        <pc:picChg chg="add del mod">
          <ac:chgData name="Дарья" userId="947bfb851824c834" providerId="LiveId" clId="{866BEA88-66D0-4AAF-81A4-A0A986E4B7EC}" dt="2023-10-15T15:20:31.464" v="732" actId="478"/>
          <ac:picMkLst>
            <pc:docMk/>
            <pc:sldMk cId="1300356189" sldId="261"/>
            <ac:picMk id="13" creationId="{E8C6A19A-A7BD-4B4D-A435-560962F7F62E}"/>
          </ac:picMkLst>
        </pc:picChg>
        <pc:picChg chg="add mod">
          <ac:chgData name="Дарья" userId="947bfb851824c834" providerId="LiveId" clId="{866BEA88-66D0-4AAF-81A4-A0A986E4B7EC}" dt="2023-10-15T15:20:52.790" v="736" actId="1076"/>
          <ac:picMkLst>
            <pc:docMk/>
            <pc:sldMk cId="1300356189" sldId="261"/>
            <ac:picMk id="14" creationId="{E215C47E-2B8F-4EFC-A39D-2E7618980B32}"/>
          </ac:picMkLst>
        </pc:picChg>
      </pc:sldChg>
      <pc:sldChg chg="addSp modSp new mod">
        <pc:chgData name="Дарья" userId="947bfb851824c834" providerId="LiveId" clId="{866BEA88-66D0-4AAF-81A4-A0A986E4B7EC}" dt="2023-10-15T14:10:01.180" v="224" actId="1076"/>
        <pc:sldMkLst>
          <pc:docMk/>
          <pc:sldMk cId="2330418238" sldId="262"/>
        </pc:sldMkLst>
        <pc:spChg chg="mod">
          <ac:chgData name="Дарья" userId="947bfb851824c834" providerId="LiveId" clId="{866BEA88-66D0-4AAF-81A4-A0A986E4B7EC}" dt="2023-10-15T14:10:01.180" v="224" actId="1076"/>
          <ac:spMkLst>
            <pc:docMk/>
            <pc:sldMk cId="2330418238" sldId="262"/>
            <ac:spMk id="2" creationId="{44E91BB5-2711-4295-9185-89BBBC8DA771}"/>
          </ac:spMkLst>
        </pc:spChg>
        <pc:spChg chg="mod">
          <ac:chgData name="Дарья" userId="947bfb851824c834" providerId="LiveId" clId="{866BEA88-66D0-4AAF-81A4-A0A986E4B7EC}" dt="2023-10-15T14:09:24.019" v="214" actId="14100"/>
          <ac:spMkLst>
            <pc:docMk/>
            <pc:sldMk cId="2330418238" sldId="262"/>
            <ac:spMk id="3" creationId="{893C6E80-1D29-45C3-AA94-6D99B19FBEF5}"/>
          </ac:spMkLst>
        </pc:spChg>
        <pc:picChg chg="add mod">
          <ac:chgData name="Дарья" userId="947bfb851824c834" providerId="LiveId" clId="{866BEA88-66D0-4AAF-81A4-A0A986E4B7EC}" dt="2023-10-15T14:07:48.523" v="198" actId="1076"/>
          <ac:picMkLst>
            <pc:docMk/>
            <pc:sldMk cId="2330418238" sldId="262"/>
            <ac:picMk id="4" creationId="{1A929F97-9895-4F14-A705-90BFB7008F45}"/>
          </ac:picMkLst>
        </pc:picChg>
      </pc:sldChg>
      <pc:sldChg chg="addSp modSp new mod">
        <pc:chgData name="Дарья" userId="947bfb851824c834" providerId="LiveId" clId="{866BEA88-66D0-4AAF-81A4-A0A986E4B7EC}" dt="2023-10-15T14:16:40.849" v="464" actId="14100"/>
        <pc:sldMkLst>
          <pc:docMk/>
          <pc:sldMk cId="3931628634" sldId="263"/>
        </pc:sldMkLst>
        <pc:spChg chg="mod">
          <ac:chgData name="Дарья" userId="947bfb851824c834" providerId="LiveId" clId="{866BEA88-66D0-4AAF-81A4-A0A986E4B7EC}" dt="2023-10-15T14:13:01.809" v="293" actId="14100"/>
          <ac:spMkLst>
            <pc:docMk/>
            <pc:sldMk cId="3931628634" sldId="263"/>
            <ac:spMk id="2" creationId="{6BD868AA-E82D-4D08-9B87-0722BA53AF29}"/>
          </ac:spMkLst>
        </pc:spChg>
        <pc:spChg chg="mod">
          <ac:chgData name="Дарья" userId="947bfb851824c834" providerId="LiveId" clId="{866BEA88-66D0-4AAF-81A4-A0A986E4B7EC}" dt="2023-10-15T14:16:36.024" v="463" actId="14100"/>
          <ac:spMkLst>
            <pc:docMk/>
            <pc:sldMk cId="3931628634" sldId="263"/>
            <ac:spMk id="3" creationId="{CF5F35AE-E73D-4B2D-B9C2-CD24F20E2BFF}"/>
          </ac:spMkLst>
        </pc:spChg>
        <pc:picChg chg="add mod">
          <ac:chgData name="Дарья" userId="947bfb851824c834" providerId="LiveId" clId="{866BEA88-66D0-4AAF-81A4-A0A986E4B7EC}" dt="2023-10-15T14:16:40.849" v="464" actId="14100"/>
          <ac:picMkLst>
            <pc:docMk/>
            <pc:sldMk cId="3931628634" sldId="263"/>
            <ac:picMk id="4" creationId="{6625AEA4-A2C5-499E-9B4B-D7F299237015}"/>
          </ac:picMkLst>
        </pc:picChg>
      </pc:sldChg>
      <pc:sldChg chg="addSp delSp modSp new mod">
        <pc:chgData name="Дарья" userId="947bfb851824c834" providerId="LiveId" clId="{866BEA88-66D0-4AAF-81A4-A0A986E4B7EC}" dt="2023-10-15T14:19:37.501" v="474" actId="1076"/>
        <pc:sldMkLst>
          <pc:docMk/>
          <pc:sldMk cId="1317758112" sldId="264"/>
        </pc:sldMkLst>
        <pc:spChg chg="mod">
          <ac:chgData name="Дарья" userId="947bfb851824c834" providerId="LiveId" clId="{866BEA88-66D0-4AAF-81A4-A0A986E4B7EC}" dt="2023-10-15T14:15:53.627" v="456" actId="255"/>
          <ac:spMkLst>
            <pc:docMk/>
            <pc:sldMk cId="1317758112" sldId="264"/>
            <ac:spMk id="2" creationId="{F9349162-DB05-438D-BA1B-65BE5D58B965}"/>
          </ac:spMkLst>
        </pc:spChg>
        <pc:spChg chg="mod">
          <ac:chgData name="Дарья" userId="947bfb851824c834" providerId="LiveId" clId="{866BEA88-66D0-4AAF-81A4-A0A986E4B7EC}" dt="2023-10-15T14:17:11.654" v="467" actId="14100"/>
          <ac:spMkLst>
            <pc:docMk/>
            <pc:sldMk cId="1317758112" sldId="264"/>
            <ac:spMk id="3" creationId="{A11831F7-82A6-41D9-A730-47C4D5EAC756}"/>
          </ac:spMkLst>
        </pc:spChg>
        <pc:picChg chg="add del mod">
          <ac:chgData name="Дарья" userId="947bfb851824c834" providerId="LiveId" clId="{866BEA88-66D0-4AAF-81A4-A0A986E4B7EC}" dt="2023-10-15T14:19:34.319" v="473" actId="478"/>
          <ac:picMkLst>
            <pc:docMk/>
            <pc:sldMk cId="1317758112" sldId="264"/>
            <ac:picMk id="4" creationId="{6A768D69-E1D6-4554-A129-4898E58B2503}"/>
          </ac:picMkLst>
        </pc:picChg>
        <pc:picChg chg="add mod">
          <ac:chgData name="Дарья" userId="947bfb851824c834" providerId="LiveId" clId="{866BEA88-66D0-4AAF-81A4-A0A986E4B7EC}" dt="2023-10-15T14:19:37.501" v="474" actId="1076"/>
          <ac:picMkLst>
            <pc:docMk/>
            <pc:sldMk cId="1317758112" sldId="264"/>
            <ac:picMk id="5" creationId="{EF63EACA-6E21-4368-BB6B-DFB553819BDE}"/>
          </ac:picMkLst>
        </pc:picChg>
      </pc:sldChg>
      <pc:sldChg chg="addSp modSp new mod">
        <pc:chgData name="Дарья" userId="947bfb851824c834" providerId="LiveId" clId="{866BEA88-66D0-4AAF-81A4-A0A986E4B7EC}" dt="2023-10-15T14:49:00.091" v="643" actId="20577"/>
        <pc:sldMkLst>
          <pc:docMk/>
          <pc:sldMk cId="3487741379" sldId="265"/>
        </pc:sldMkLst>
        <pc:spChg chg="mod">
          <ac:chgData name="Дарья" userId="947bfb851824c834" providerId="LiveId" clId="{866BEA88-66D0-4AAF-81A4-A0A986E4B7EC}" dt="2023-10-15T14:42:57.754" v="485" actId="1076"/>
          <ac:spMkLst>
            <pc:docMk/>
            <pc:sldMk cId="3487741379" sldId="265"/>
            <ac:spMk id="2" creationId="{93A7E783-FE80-41BD-A03C-A1F5821931D1}"/>
          </ac:spMkLst>
        </pc:spChg>
        <pc:spChg chg="mod">
          <ac:chgData name="Дарья" userId="947bfb851824c834" providerId="LiveId" clId="{866BEA88-66D0-4AAF-81A4-A0A986E4B7EC}" dt="2023-10-15T14:49:00.091" v="643" actId="20577"/>
          <ac:spMkLst>
            <pc:docMk/>
            <pc:sldMk cId="3487741379" sldId="265"/>
            <ac:spMk id="3" creationId="{DF5F9116-40BB-4C2A-AC30-02C9A312F6FE}"/>
          </ac:spMkLst>
        </pc:spChg>
        <pc:picChg chg="add mod">
          <ac:chgData name="Дарья" userId="947bfb851824c834" providerId="LiveId" clId="{866BEA88-66D0-4AAF-81A4-A0A986E4B7EC}" dt="2023-10-15T14:44:48.096" v="609" actId="1076"/>
          <ac:picMkLst>
            <pc:docMk/>
            <pc:sldMk cId="3487741379" sldId="265"/>
            <ac:picMk id="4" creationId="{931070FE-2FC7-49D2-8EBE-53A5CA74C6F4}"/>
          </ac:picMkLst>
        </pc:picChg>
      </pc:sldChg>
      <pc:sldChg chg="addSp modSp new mod">
        <pc:chgData name="Дарья" userId="947bfb851824c834" providerId="LiveId" clId="{866BEA88-66D0-4AAF-81A4-A0A986E4B7EC}" dt="2023-10-17T12:53:26.018" v="742" actId="1076"/>
        <pc:sldMkLst>
          <pc:docMk/>
          <pc:sldMk cId="3194437971" sldId="266"/>
        </pc:sldMkLst>
        <pc:picChg chg="add mod">
          <ac:chgData name="Дарья" userId="947bfb851824c834" providerId="LiveId" clId="{866BEA88-66D0-4AAF-81A4-A0A986E4B7EC}" dt="2023-10-17T12:53:26.018" v="742" actId="1076"/>
          <ac:picMkLst>
            <pc:docMk/>
            <pc:sldMk cId="3194437971" sldId="266"/>
            <ac:picMk id="4" creationId="{92CF136D-65A3-4E87-A0FD-8EAB8F4D2CBF}"/>
          </ac:picMkLst>
        </pc:picChg>
      </pc:sldChg>
      <pc:sldChg chg="addSp delSp modSp new mod">
        <pc:chgData name="Дарья" userId="947bfb851824c834" providerId="LiveId" clId="{866BEA88-66D0-4AAF-81A4-A0A986E4B7EC}" dt="2023-10-17T14:18:28.904" v="1226" actId="1076"/>
        <pc:sldMkLst>
          <pc:docMk/>
          <pc:sldMk cId="1520673032" sldId="267"/>
        </pc:sldMkLst>
        <pc:spChg chg="mod">
          <ac:chgData name="Дарья" userId="947bfb851824c834" providerId="LiveId" clId="{866BEA88-66D0-4AAF-81A4-A0A986E4B7EC}" dt="2023-10-17T13:05:02.742" v="1070" actId="113"/>
          <ac:spMkLst>
            <pc:docMk/>
            <pc:sldMk cId="1520673032" sldId="267"/>
            <ac:spMk id="2" creationId="{0B705DB3-76BC-4F60-8C0E-518B93676FE6}"/>
          </ac:spMkLst>
        </pc:spChg>
        <pc:spChg chg="mod">
          <ac:chgData name="Дарья" userId="947bfb851824c834" providerId="LiveId" clId="{866BEA88-66D0-4AAF-81A4-A0A986E4B7EC}" dt="2023-10-17T14:18:28.904" v="1226" actId="1076"/>
          <ac:spMkLst>
            <pc:docMk/>
            <pc:sldMk cId="1520673032" sldId="267"/>
            <ac:spMk id="3" creationId="{C7341229-8314-4F25-B31C-C0B8526C6194}"/>
          </ac:spMkLst>
        </pc:spChg>
        <pc:picChg chg="add del mod">
          <ac:chgData name="Дарья" userId="947bfb851824c834" providerId="LiveId" clId="{866BEA88-66D0-4AAF-81A4-A0A986E4B7EC}" dt="2023-10-17T14:14:26.997" v="1213" actId="478"/>
          <ac:picMkLst>
            <pc:docMk/>
            <pc:sldMk cId="1520673032" sldId="267"/>
            <ac:picMk id="4" creationId="{ACEA5F47-0111-4CD6-8488-15960373EEF3}"/>
          </ac:picMkLst>
        </pc:picChg>
        <pc:picChg chg="add mod">
          <ac:chgData name="Дарья" userId="947bfb851824c834" providerId="LiveId" clId="{866BEA88-66D0-4AAF-81A4-A0A986E4B7EC}" dt="2023-10-17T14:17:57.425" v="1225" actId="1076"/>
          <ac:picMkLst>
            <pc:docMk/>
            <pc:sldMk cId="1520673032" sldId="267"/>
            <ac:picMk id="5" creationId="{F909B665-D413-4A83-A615-D14C621F100F}"/>
          </ac:picMkLst>
        </pc:picChg>
      </pc:sldChg>
      <pc:sldChg chg="addSp modSp new mod">
        <pc:chgData name="Дарья" userId="947bfb851824c834" providerId="LiveId" clId="{866BEA88-66D0-4AAF-81A4-A0A986E4B7EC}" dt="2023-10-17T14:21:02.191" v="1238" actId="1076"/>
        <pc:sldMkLst>
          <pc:docMk/>
          <pc:sldMk cId="3182770443" sldId="268"/>
        </pc:sldMkLst>
        <pc:spChg chg="mod">
          <ac:chgData name="Дарья" userId="947bfb851824c834" providerId="LiveId" clId="{866BEA88-66D0-4AAF-81A4-A0A986E4B7EC}" dt="2023-10-17T13:05:09.186" v="1071" actId="113"/>
          <ac:spMkLst>
            <pc:docMk/>
            <pc:sldMk cId="3182770443" sldId="268"/>
            <ac:spMk id="2" creationId="{4B12C442-9830-4615-8515-01A3B5AC54B4}"/>
          </ac:spMkLst>
        </pc:spChg>
        <pc:spChg chg="mod">
          <ac:chgData name="Дарья" userId="947bfb851824c834" providerId="LiveId" clId="{866BEA88-66D0-4AAF-81A4-A0A986E4B7EC}" dt="2023-10-17T14:21:02.191" v="1238" actId="1076"/>
          <ac:spMkLst>
            <pc:docMk/>
            <pc:sldMk cId="3182770443" sldId="268"/>
            <ac:spMk id="3" creationId="{FAE89F7B-D991-4383-B479-33E80884E325}"/>
          </ac:spMkLst>
        </pc:spChg>
        <pc:picChg chg="add mod">
          <ac:chgData name="Дарья" userId="947bfb851824c834" providerId="LiveId" clId="{866BEA88-66D0-4AAF-81A4-A0A986E4B7EC}" dt="2023-10-17T14:20:58.253" v="1237" actId="1076"/>
          <ac:picMkLst>
            <pc:docMk/>
            <pc:sldMk cId="3182770443" sldId="268"/>
            <ac:picMk id="4" creationId="{49B262D8-E429-46BE-903D-B3AEF8FE5B4B}"/>
          </ac:picMkLst>
        </pc:picChg>
      </pc:sldChg>
      <pc:sldChg chg="addSp modSp new mod modAnim">
        <pc:chgData name="Дарья" userId="947bfb851824c834" providerId="LiveId" clId="{866BEA88-66D0-4AAF-81A4-A0A986E4B7EC}" dt="2023-10-18T09:10:00.061" v="1370" actId="20577"/>
        <pc:sldMkLst>
          <pc:docMk/>
          <pc:sldMk cId="997141673" sldId="269"/>
        </pc:sldMkLst>
        <pc:spChg chg="mod">
          <ac:chgData name="Дарья" userId="947bfb851824c834" providerId="LiveId" clId="{866BEA88-66D0-4AAF-81A4-A0A986E4B7EC}" dt="2023-10-17T14:21:42.056" v="1244" actId="14100"/>
          <ac:spMkLst>
            <pc:docMk/>
            <pc:sldMk cId="997141673" sldId="269"/>
            <ac:spMk id="2" creationId="{E4210684-6E03-4B5E-8A30-A4685B3420E6}"/>
          </ac:spMkLst>
        </pc:spChg>
        <pc:spChg chg="mod">
          <ac:chgData name="Дарья" userId="947bfb851824c834" providerId="LiveId" clId="{866BEA88-66D0-4AAF-81A4-A0A986E4B7EC}" dt="2023-10-18T09:10:00.061" v="1370" actId="20577"/>
          <ac:spMkLst>
            <pc:docMk/>
            <pc:sldMk cId="997141673" sldId="269"/>
            <ac:spMk id="3" creationId="{3555B6A5-17E5-40A0-9621-E7B85F80C9B2}"/>
          </ac:spMkLst>
        </pc:spChg>
        <pc:picChg chg="add mod">
          <ac:chgData name="Дарья" userId="947bfb851824c834" providerId="LiveId" clId="{866BEA88-66D0-4AAF-81A4-A0A986E4B7EC}" dt="2023-10-17T14:08:32.176" v="1179" actId="14100"/>
          <ac:picMkLst>
            <pc:docMk/>
            <pc:sldMk cId="997141673" sldId="269"/>
            <ac:picMk id="4" creationId="{90B99E26-865E-4375-B094-0E09D1A738FA}"/>
          </ac:picMkLst>
        </pc:picChg>
      </pc:sldChg>
      <pc:sldChg chg="addSp delSp modSp new mod">
        <pc:chgData name="Дарья" userId="947bfb851824c834" providerId="LiveId" clId="{866BEA88-66D0-4AAF-81A4-A0A986E4B7EC}" dt="2023-10-18T09:23:19.312" v="1528" actId="14100"/>
        <pc:sldMkLst>
          <pc:docMk/>
          <pc:sldMk cId="3931975149" sldId="270"/>
        </pc:sldMkLst>
        <pc:spChg chg="mod">
          <ac:chgData name="Дарья" userId="947bfb851824c834" providerId="LiveId" clId="{866BEA88-66D0-4AAF-81A4-A0A986E4B7EC}" dt="2023-10-18T09:23:07.854" v="1527" actId="113"/>
          <ac:spMkLst>
            <pc:docMk/>
            <pc:sldMk cId="3931975149" sldId="270"/>
            <ac:spMk id="2" creationId="{A5556A29-092E-465B-B16D-42FA61A10A04}"/>
          </ac:spMkLst>
        </pc:spChg>
        <pc:spChg chg="mod">
          <ac:chgData name="Дарья" userId="947bfb851824c834" providerId="LiveId" clId="{866BEA88-66D0-4AAF-81A4-A0A986E4B7EC}" dt="2023-10-18T09:22:59.562" v="1526" actId="14100"/>
          <ac:spMkLst>
            <pc:docMk/>
            <pc:sldMk cId="3931975149" sldId="270"/>
            <ac:spMk id="3" creationId="{2ABF249A-F7E1-46C7-9042-9FEA366CB822}"/>
          </ac:spMkLst>
        </pc:spChg>
        <pc:spChg chg="add del">
          <ac:chgData name="Дарья" userId="947bfb851824c834" providerId="LiveId" clId="{866BEA88-66D0-4AAF-81A4-A0A986E4B7EC}" dt="2023-10-18T09:17:08.939" v="1453" actId="478"/>
          <ac:spMkLst>
            <pc:docMk/>
            <pc:sldMk cId="3931975149" sldId="270"/>
            <ac:spMk id="6" creationId="{CB529465-F783-4020-A5F3-2E8D11A04042}"/>
          </ac:spMkLst>
        </pc:spChg>
        <pc:spChg chg="add mod">
          <ac:chgData name="Дарья" userId="947bfb851824c834" providerId="LiveId" clId="{866BEA88-66D0-4AAF-81A4-A0A986E4B7EC}" dt="2023-10-18T09:23:19.312" v="1528" actId="14100"/>
          <ac:spMkLst>
            <pc:docMk/>
            <pc:sldMk cId="3931975149" sldId="270"/>
            <ac:spMk id="7" creationId="{E1623B8B-30F7-42EB-ACC6-81D352540BB2}"/>
          </ac:spMkLst>
        </pc:spChg>
        <pc:picChg chg="add del mod">
          <ac:chgData name="Дарья" userId="947bfb851824c834" providerId="LiveId" clId="{866BEA88-66D0-4AAF-81A4-A0A986E4B7EC}" dt="2023-10-18T09:13:28.115" v="1372" actId="478"/>
          <ac:picMkLst>
            <pc:docMk/>
            <pc:sldMk cId="3931975149" sldId="270"/>
            <ac:picMk id="4" creationId="{88EE062B-F532-4598-80AF-83A11E93EA38}"/>
          </ac:picMkLst>
        </pc:picChg>
        <pc:picChg chg="add mod">
          <ac:chgData name="Дарья" userId="947bfb851824c834" providerId="LiveId" clId="{866BEA88-66D0-4AAF-81A4-A0A986E4B7EC}" dt="2023-10-18T09:21:31.322" v="1515" actId="1076"/>
          <ac:picMkLst>
            <pc:docMk/>
            <pc:sldMk cId="3931975149" sldId="270"/>
            <ac:picMk id="5" creationId="{F120D589-F9EB-42A2-A781-C504D914FDDC}"/>
          </ac:picMkLst>
        </pc:picChg>
        <pc:picChg chg="add mod">
          <ac:chgData name="Дарья" userId="947bfb851824c834" providerId="LiveId" clId="{866BEA88-66D0-4AAF-81A4-A0A986E4B7EC}" dt="2023-10-18T09:21:15.520" v="1510" actId="14100"/>
          <ac:picMkLst>
            <pc:docMk/>
            <pc:sldMk cId="3931975149" sldId="270"/>
            <ac:picMk id="9" creationId="{BEDC9626-2030-4C83-AC65-840579BC2E89}"/>
          </ac:picMkLst>
        </pc:picChg>
      </pc:sldChg>
      <pc:sldChg chg="addSp modSp new mod">
        <pc:chgData name="Дарья" userId="947bfb851824c834" providerId="LiveId" clId="{866BEA88-66D0-4AAF-81A4-A0A986E4B7EC}" dt="2023-10-18T08:52:09.344" v="1293" actId="14100"/>
        <pc:sldMkLst>
          <pc:docMk/>
          <pc:sldMk cId="3691913130" sldId="271"/>
        </pc:sldMkLst>
        <pc:picChg chg="add mod">
          <ac:chgData name="Дарья" userId="947bfb851824c834" providerId="LiveId" clId="{866BEA88-66D0-4AAF-81A4-A0A986E4B7EC}" dt="2023-10-18T08:52:09.344" v="1293" actId="14100"/>
          <ac:picMkLst>
            <pc:docMk/>
            <pc:sldMk cId="3691913130" sldId="271"/>
            <ac:picMk id="4" creationId="{7271D0CA-F499-4711-92AF-8A09ED25B1D7}"/>
          </ac:picMkLst>
        </pc:picChg>
      </pc:sldChg>
      <pc:sldMasterChg chg="addSldLayout">
        <pc:chgData name="Дарья" userId="947bfb851824c834" providerId="LiveId" clId="{866BEA88-66D0-4AAF-81A4-A0A986E4B7EC}" dt="2023-10-15T11:39:46.481" v="0" actId="680"/>
        <pc:sldMasterMkLst>
          <pc:docMk/>
          <pc:sldMasterMk cId="537102247" sldId="2147483648"/>
        </pc:sldMasterMkLst>
        <pc:sldLayoutChg chg="add">
          <pc:chgData name="Дарья" userId="947bfb851824c834" providerId="LiveId" clId="{866BEA88-66D0-4AAF-81A4-A0A986E4B7EC}" dt="2023-10-15T11:39:46.481" v="0" actId="680"/>
          <pc:sldLayoutMkLst>
            <pc:docMk/>
            <pc:sldMasterMk cId="537102247" sldId="2147483648"/>
            <pc:sldLayoutMk cId="2917703759" sldId="2147483649"/>
          </pc:sldLayoutMkLst>
        </pc:sldLayoutChg>
      </pc:sldMasterChg>
    </pc:docChg>
  </pc:docChgLst>
  <pc:docChgLst>
    <pc:chgData name="Дарья" userId="947bfb851824c834" providerId="LiveId" clId="{9C2BEE5B-30BF-48BB-A74A-52120AB7D997}"/>
    <pc:docChg chg="undo custSel addSld delSld modSld">
      <pc:chgData name="Дарья" userId="947bfb851824c834" providerId="LiveId" clId="{9C2BEE5B-30BF-48BB-A74A-52120AB7D997}" dt="2024-10-03T09:45:02.050" v="923" actId="478"/>
      <pc:docMkLst>
        <pc:docMk/>
      </pc:docMkLst>
      <pc:sldChg chg="addSp delSp modSp mod">
        <pc:chgData name="Дарья" userId="947bfb851824c834" providerId="LiveId" clId="{9C2BEE5B-30BF-48BB-A74A-52120AB7D997}" dt="2024-10-03T07:26:04.106" v="155" actId="1076"/>
        <pc:sldMkLst>
          <pc:docMk/>
          <pc:sldMk cId="283837858" sldId="256"/>
        </pc:sldMkLst>
        <pc:spChg chg="mod">
          <ac:chgData name="Дарья" userId="947bfb851824c834" providerId="LiveId" clId="{9C2BEE5B-30BF-48BB-A74A-52120AB7D997}" dt="2024-10-03T07:25:57.867" v="153" actId="1076"/>
          <ac:spMkLst>
            <pc:docMk/>
            <pc:sldMk cId="283837858" sldId="256"/>
            <ac:spMk id="2" creationId="{BFDE43E1-F42C-4373-9808-3F18373EAA3F}"/>
          </ac:spMkLst>
        </pc:spChg>
        <pc:spChg chg="del">
          <ac:chgData name="Дарья" userId="947bfb851824c834" providerId="LiveId" clId="{9C2BEE5B-30BF-48BB-A74A-52120AB7D997}" dt="2024-10-03T07:24:39.252" v="143" actId="478"/>
          <ac:spMkLst>
            <pc:docMk/>
            <pc:sldMk cId="283837858" sldId="256"/>
            <ac:spMk id="3" creationId="{F2FE7B88-774C-4374-B895-F0A6E7305F5F}"/>
          </ac:spMkLst>
        </pc:spChg>
        <pc:picChg chg="del">
          <ac:chgData name="Дарья" userId="947bfb851824c834" providerId="LiveId" clId="{9C2BEE5B-30BF-48BB-A74A-52120AB7D997}" dt="2024-10-03T07:21:38.146" v="123" actId="478"/>
          <ac:picMkLst>
            <pc:docMk/>
            <pc:sldMk cId="283837858" sldId="256"/>
            <ac:picMk id="4" creationId="{80759C4C-BFF4-441D-AAE6-C98AA440BF68}"/>
          </ac:picMkLst>
        </pc:picChg>
        <pc:picChg chg="add mod modCrop">
          <ac:chgData name="Дарья" userId="947bfb851824c834" providerId="LiveId" clId="{9C2BEE5B-30BF-48BB-A74A-52120AB7D997}" dt="2024-10-03T07:26:04.106" v="155" actId="1076"/>
          <ac:picMkLst>
            <pc:docMk/>
            <pc:sldMk cId="283837858" sldId="256"/>
            <ac:picMk id="5" creationId="{A5C4BDA8-5D00-4972-A149-609D2869859A}"/>
          </ac:picMkLst>
        </pc:picChg>
      </pc:sldChg>
      <pc:sldChg chg="del">
        <pc:chgData name="Дарья" userId="947bfb851824c834" providerId="LiveId" clId="{9C2BEE5B-30BF-48BB-A74A-52120AB7D997}" dt="2024-10-03T09:09:42.137" v="310" actId="2696"/>
        <pc:sldMkLst>
          <pc:docMk/>
          <pc:sldMk cId="2595996277" sldId="257"/>
        </pc:sldMkLst>
      </pc:sldChg>
      <pc:sldChg chg="addSp delSp modSp mod">
        <pc:chgData name="Дарья" userId="947bfb851824c834" providerId="LiveId" clId="{9C2BEE5B-30BF-48BB-A74A-52120AB7D997}" dt="2024-10-03T09:15:43.098" v="460" actId="1076"/>
        <pc:sldMkLst>
          <pc:docMk/>
          <pc:sldMk cId="2919715990" sldId="257"/>
        </pc:sldMkLst>
        <pc:spChg chg="mod">
          <ac:chgData name="Дарья" userId="947bfb851824c834" providerId="LiveId" clId="{9C2BEE5B-30BF-48BB-A74A-52120AB7D997}" dt="2024-10-03T09:15:43.098" v="460" actId="1076"/>
          <ac:spMkLst>
            <pc:docMk/>
            <pc:sldMk cId="2919715990" sldId="257"/>
            <ac:spMk id="2" creationId="{308B30E4-A002-4093-BA78-B2865A0EEE09}"/>
          </ac:spMkLst>
        </pc:spChg>
        <pc:spChg chg="del">
          <ac:chgData name="Дарья" userId="947bfb851824c834" providerId="LiveId" clId="{9C2BEE5B-30BF-48BB-A74A-52120AB7D997}" dt="2024-10-03T09:10:35.153" v="313" actId="478"/>
          <ac:spMkLst>
            <pc:docMk/>
            <pc:sldMk cId="2919715990" sldId="257"/>
            <ac:spMk id="3" creationId="{24117E52-98EC-4A7E-8B05-9582A6088065}"/>
          </ac:spMkLst>
        </pc:spChg>
        <pc:picChg chg="add mod">
          <ac:chgData name="Дарья" userId="947bfb851824c834" providerId="LiveId" clId="{9C2BEE5B-30BF-48BB-A74A-52120AB7D997}" dt="2024-10-03T09:10:59.458" v="324" actId="1076"/>
          <ac:picMkLst>
            <pc:docMk/>
            <pc:sldMk cId="2919715990" sldId="257"/>
            <ac:picMk id="4" creationId="{C42D9C07-44F7-4E6B-9D07-C07EEAD3E21B}"/>
          </ac:picMkLst>
        </pc:picChg>
        <pc:picChg chg="del">
          <ac:chgData name="Дарья" userId="947bfb851824c834" providerId="LiveId" clId="{9C2BEE5B-30BF-48BB-A74A-52120AB7D997}" dt="2024-10-03T09:09:49.559" v="311" actId="478"/>
          <ac:picMkLst>
            <pc:docMk/>
            <pc:sldMk cId="2919715990" sldId="257"/>
            <ac:picMk id="5" creationId="{92257C8C-90A6-4ADB-8F4F-D6F689D5F2FA}"/>
          </ac:picMkLst>
        </pc:picChg>
        <pc:picChg chg="add mod modCrop">
          <ac:chgData name="Дарья" userId="947bfb851824c834" providerId="LiveId" clId="{9C2BEE5B-30BF-48BB-A74A-52120AB7D997}" dt="2024-10-03T09:12:27.556" v="338" actId="1076"/>
          <ac:picMkLst>
            <pc:docMk/>
            <pc:sldMk cId="2919715990" sldId="257"/>
            <ac:picMk id="6" creationId="{1CE23E25-2030-4633-A337-0A262EB35632}"/>
          </ac:picMkLst>
        </pc:picChg>
        <pc:picChg chg="del mod">
          <ac:chgData name="Дарья" userId="947bfb851824c834" providerId="LiveId" clId="{9C2BEE5B-30BF-48BB-A74A-52120AB7D997}" dt="2024-10-03T09:11:03.424" v="325" actId="478"/>
          <ac:picMkLst>
            <pc:docMk/>
            <pc:sldMk cId="2919715990" sldId="257"/>
            <ac:picMk id="7" creationId="{7F3E4210-4E8E-4AA9-8E2F-0CB5D0231E37}"/>
          </ac:picMkLst>
        </pc:picChg>
        <pc:picChg chg="add mod">
          <ac:chgData name="Дарья" userId="947bfb851824c834" providerId="LiveId" clId="{9C2BEE5B-30BF-48BB-A74A-52120AB7D997}" dt="2024-10-03T09:14:14.913" v="342" actId="1076"/>
          <ac:picMkLst>
            <pc:docMk/>
            <pc:sldMk cId="2919715990" sldId="257"/>
            <ac:picMk id="8" creationId="{BA897304-B135-4FDA-BB19-C82B82BA9BFF}"/>
          </ac:picMkLst>
        </pc:picChg>
      </pc:sldChg>
      <pc:sldChg chg="del">
        <pc:chgData name="Дарья" userId="947bfb851824c834" providerId="LiveId" clId="{9C2BEE5B-30BF-48BB-A74A-52120AB7D997}" dt="2024-10-03T09:41:26.193" v="900" actId="47"/>
        <pc:sldMkLst>
          <pc:docMk/>
          <pc:sldMk cId="3568357337" sldId="258"/>
        </pc:sldMkLst>
      </pc:sldChg>
      <pc:sldChg chg="addSp delSp modSp mod">
        <pc:chgData name="Дарья" userId="947bfb851824c834" providerId="LiveId" clId="{9C2BEE5B-30BF-48BB-A74A-52120AB7D997}" dt="2024-10-03T09:45:02.050" v="923" actId="478"/>
        <pc:sldMkLst>
          <pc:docMk/>
          <pc:sldMk cId="2639696926" sldId="260"/>
        </pc:sldMkLst>
        <pc:spChg chg="del">
          <ac:chgData name="Дарья" userId="947bfb851824c834" providerId="LiveId" clId="{9C2BEE5B-30BF-48BB-A74A-52120AB7D997}" dt="2024-10-03T09:45:02.050" v="923" actId="478"/>
          <ac:spMkLst>
            <pc:docMk/>
            <pc:sldMk cId="2639696926" sldId="260"/>
            <ac:spMk id="2" creationId="{E0EEEB05-55B2-42B4-81D3-F67B0685E46C}"/>
          </ac:spMkLst>
        </pc:spChg>
        <pc:spChg chg="del">
          <ac:chgData name="Дарья" userId="947bfb851824c834" providerId="LiveId" clId="{9C2BEE5B-30BF-48BB-A74A-52120AB7D997}" dt="2024-10-03T09:44:59.422" v="922" actId="478"/>
          <ac:spMkLst>
            <pc:docMk/>
            <pc:sldMk cId="2639696926" sldId="260"/>
            <ac:spMk id="3" creationId="{4EA4B9A9-9EF2-4CB6-B768-5186A70D169E}"/>
          </ac:spMkLst>
        </pc:spChg>
        <pc:picChg chg="add mod">
          <ac:chgData name="Дарья" userId="947bfb851824c834" providerId="LiveId" clId="{9C2BEE5B-30BF-48BB-A74A-52120AB7D997}" dt="2024-10-03T09:44:55.297" v="921" actId="1076"/>
          <ac:picMkLst>
            <pc:docMk/>
            <pc:sldMk cId="2639696926" sldId="260"/>
            <ac:picMk id="4" creationId="{E1DF25A3-0A3D-45AB-ADA7-8BB81DC0113B}"/>
          </ac:picMkLst>
        </pc:picChg>
        <pc:picChg chg="del">
          <ac:chgData name="Дарья" userId="947bfb851824c834" providerId="LiveId" clId="{9C2BEE5B-30BF-48BB-A74A-52120AB7D997}" dt="2024-10-03T09:44:39.287" v="916" actId="478"/>
          <ac:picMkLst>
            <pc:docMk/>
            <pc:sldMk cId="2639696926" sldId="260"/>
            <ac:picMk id="10" creationId="{6C54B17D-7BD5-4CC6-9188-D047B2B6FB9F}"/>
          </ac:picMkLst>
        </pc:picChg>
      </pc:sldChg>
      <pc:sldChg chg="delSp mod">
        <pc:chgData name="Дарья" userId="947bfb851824c834" providerId="LiveId" clId="{9C2BEE5B-30BF-48BB-A74A-52120AB7D997}" dt="2024-10-03T09:43:12.894" v="915" actId="478"/>
        <pc:sldMkLst>
          <pc:docMk/>
          <pc:sldMk cId="1300356189" sldId="261"/>
        </pc:sldMkLst>
        <pc:spChg chg="del">
          <ac:chgData name="Дарья" userId="947bfb851824c834" providerId="LiveId" clId="{9C2BEE5B-30BF-48BB-A74A-52120AB7D997}" dt="2024-10-03T09:43:08.992" v="914" actId="478"/>
          <ac:spMkLst>
            <pc:docMk/>
            <pc:sldMk cId="1300356189" sldId="261"/>
            <ac:spMk id="2" creationId="{96476243-FCE0-4C9E-AC80-7CCD23D644B5}"/>
          </ac:spMkLst>
        </pc:spChg>
        <pc:spChg chg="del">
          <ac:chgData name="Дарья" userId="947bfb851824c834" providerId="LiveId" clId="{9C2BEE5B-30BF-48BB-A74A-52120AB7D997}" dt="2024-10-03T09:43:12.894" v="915" actId="478"/>
          <ac:spMkLst>
            <pc:docMk/>
            <pc:sldMk cId="1300356189" sldId="261"/>
            <ac:spMk id="3" creationId="{AEB25B6D-6580-4DD9-A570-4CFBDBA63F83}"/>
          </ac:spMkLst>
        </pc:spChg>
      </pc:sldChg>
      <pc:sldChg chg="modSp mod">
        <pc:chgData name="Дарья" userId="947bfb851824c834" providerId="LiveId" clId="{9C2BEE5B-30BF-48BB-A74A-52120AB7D997}" dt="2024-10-03T09:30:39.388" v="614" actId="20577"/>
        <pc:sldMkLst>
          <pc:docMk/>
          <pc:sldMk cId="2330418238" sldId="262"/>
        </pc:sldMkLst>
        <pc:spChg chg="mod">
          <ac:chgData name="Дарья" userId="947bfb851824c834" providerId="LiveId" clId="{9C2BEE5B-30BF-48BB-A74A-52120AB7D997}" dt="2024-10-03T09:30:32.442" v="595" actId="113"/>
          <ac:spMkLst>
            <pc:docMk/>
            <pc:sldMk cId="2330418238" sldId="262"/>
            <ac:spMk id="2" creationId="{44E91BB5-2711-4295-9185-89BBBC8DA771}"/>
          </ac:spMkLst>
        </pc:spChg>
        <pc:spChg chg="mod">
          <ac:chgData name="Дарья" userId="947bfb851824c834" providerId="LiveId" clId="{9C2BEE5B-30BF-48BB-A74A-52120AB7D997}" dt="2024-10-03T09:30:39.388" v="614" actId="20577"/>
          <ac:spMkLst>
            <pc:docMk/>
            <pc:sldMk cId="2330418238" sldId="262"/>
            <ac:spMk id="3" creationId="{893C6E80-1D29-45C3-AA94-6D99B19FBEF5}"/>
          </ac:spMkLst>
        </pc:spChg>
      </pc:sldChg>
      <pc:sldChg chg="modSp mod">
        <pc:chgData name="Дарья" userId="947bfb851824c834" providerId="LiveId" clId="{9C2BEE5B-30BF-48BB-A74A-52120AB7D997}" dt="2024-10-03T09:31:10.292" v="665" actId="14100"/>
        <pc:sldMkLst>
          <pc:docMk/>
          <pc:sldMk cId="3931628634" sldId="263"/>
        </pc:sldMkLst>
        <pc:spChg chg="mod">
          <ac:chgData name="Дарья" userId="947bfb851824c834" providerId="LiveId" clId="{9C2BEE5B-30BF-48BB-A74A-52120AB7D997}" dt="2024-10-03T09:31:10.292" v="665" actId="14100"/>
          <ac:spMkLst>
            <pc:docMk/>
            <pc:sldMk cId="3931628634" sldId="263"/>
            <ac:spMk id="3" creationId="{CF5F35AE-E73D-4B2D-B9C2-CD24F20E2BFF}"/>
          </ac:spMkLst>
        </pc:spChg>
      </pc:sldChg>
      <pc:sldChg chg="addSp delSp modSp mod">
        <pc:chgData name="Дарья" userId="947bfb851824c834" providerId="LiveId" clId="{9C2BEE5B-30BF-48BB-A74A-52120AB7D997}" dt="2024-10-03T09:41:48.316" v="903" actId="1076"/>
        <pc:sldMkLst>
          <pc:docMk/>
          <pc:sldMk cId="1317758112" sldId="264"/>
        </pc:sldMkLst>
        <pc:spChg chg="mod">
          <ac:chgData name="Дарья" userId="947bfb851824c834" providerId="LiveId" clId="{9C2BEE5B-30BF-48BB-A74A-52120AB7D997}" dt="2024-10-03T09:35:58.273" v="868" actId="207"/>
          <ac:spMkLst>
            <pc:docMk/>
            <pc:sldMk cId="1317758112" sldId="264"/>
            <ac:spMk id="2" creationId="{F9349162-DB05-438D-BA1B-65BE5D58B965}"/>
          </ac:spMkLst>
        </pc:spChg>
        <pc:spChg chg="mod">
          <ac:chgData name="Дарья" userId="947bfb851824c834" providerId="LiveId" clId="{9C2BEE5B-30BF-48BB-A74A-52120AB7D997}" dt="2024-10-03T09:36:34.067" v="899" actId="14100"/>
          <ac:spMkLst>
            <pc:docMk/>
            <pc:sldMk cId="1317758112" sldId="264"/>
            <ac:spMk id="3" creationId="{A11831F7-82A6-41D9-A730-47C4D5EAC756}"/>
          </ac:spMkLst>
        </pc:spChg>
        <pc:picChg chg="add mod">
          <ac:chgData name="Дарья" userId="947bfb851824c834" providerId="LiveId" clId="{9C2BEE5B-30BF-48BB-A74A-52120AB7D997}" dt="2024-10-03T09:41:48.316" v="903" actId="1076"/>
          <ac:picMkLst>
            <pc:docMk/>
            <pc:sldMk cId="1317758112" sldId="264"/>
            <ac:picMk id="4" creationId="{F2A92D90-ACAE-4118-8E18-2F0822B1BA6D}"/>
          </ac:picMkLst>
        </pc:picChg>
        <pc:picChg chg="del mod">
          <ac:chgData name="Дарья" userId="947bfb851824c834" providerId="LiveId" clId="{9C2BEE5B-30BF-48BB-A74A-52120AB7D997}" dt="2024-10-03T09:41:36.084" v="901" actId="478"/>
          <ac:picMkLst>
            <pc:docMk/>
            <pc:sldMk cId="1317758112" sldId="264"/>
            <ac:picMk id="5" creationId="{EF63EACA-6E21-4368-BB6B-DFB553819BDE}"/>
          </ac:picMkLst>
        </pc:picChg>
      </pc:sldChg>
      <pc:sldChg chg="del">
        <pc:chgData name="Дарья" userId="947bfb851824c834" providerId="LiveId" clId="{9C2BEE5B-30BF-48BB-A74A-52120AB7D997}" dt="2024-10-03T09:41:51.143" v="904" actId="47"/>
        <pc:sldMkLst>
          <pc:docMk/>
          <pc:sldMk cId="3487741379" sldId="265"/>
        </pc:sldMkLst>
      </pc:sldChg>
      <pc:sldChg chg="del">
        <pc:chgData name="Дарья" userId="947bfb851824c834" providerId="LiveId" clId="{9C2BEE5B-30BF-48BB-A74A-52120AB7D997}" dt="2024-10-03T09:42:05.457" v="906" actId="47"/>
        <pc:sldMkLst>
          <pc:docMk/>
          <pc:sldMk cId="3194437971" sldId="266"/>
        </pc:sldMkLst>
      </pc:sldChg>
      <pc:sldChg chg="del">
        <pc:chgData name="Дарья" userId="947bfb851824c834" providerId="LiveId" clId="{9C2BEE5B-30BF-48BB-A74A-52120AB7D997}" dt="2024-10-03T09:41:58.259" v="905" actId="47"/>
        <pc:sldMkLst>
          <pc:docMk/>
          <pc:sldMk cId="997141673" sldId="269"/>
        </pc:sldMkLst>
      </pc:sldChg>
      <pc:sldChg chg="delSp modSp mod">
        <pc:chgData name="Дарья" userId="947bfb851824c834" providerId="LiveId" clId="{9C2BEE5B-30BF-48BB-A74A-52120AB7D997}" dt="2024-10-03T09:42:56.464" v="913" actId="1076"/>
        <pc:sldMkLst>
          <pc:docMk/>
          <pc:sldMk cId="3931975149" sldId="270"/>
        </pc:sldMkLst>
        <pc:spChg chg="mod">
          <ac:chgData name="Дарья" userId="947bfb851824c834" providerId="LiveId" clId="{9C2BEE5B-30BF-48BB-A74A-52120AB7D997}" dt="2024-10-03T09:42:46.485" v="910" actId="207"/>
          <ac:spMkLst>
            <pc:docMk/>
            <pc:sldMk cId="3931975149" sldId="270"/>
            <ac:spMk id="2" creationId="{A5556A29-092E-465B-B16D-42FA61A10A04}"/>
          </ac:spMkLst>
        </pc:spChg>
        <pc:spChg chg="del mod">
          <ac:chgData name="Дарья" userId="947bfb851824c834" providerId="LiveId" clId="{9C2BEE5B-30BF-48BB-A74A-52120AB7D997}" dt="2024-10-03T09:42:40.100" v="909" actId="478"/>
          <ac:spMkLst>
            <pc:docMk/>
            <pc:sldMk cId="3931975149" sldId="270"/>
            <ac:spMk id="3" creationId="{2ABF249A-F7E1-46C7-9042-9FEA366CB822}"/>
          </ac:spMkLst>
        </pc:spChg>
        <pc:spChg chg="mod">
          <ac:chgData name="Дарья" userId="947bfb851824c834" providerId="LiveId" clId="{9C2BEE5B-30BF-48BB-A74A-52120AB7D997}" dt="2024-10-03T09:42:56.464" v="913" actId="1076"/>
          <ac:spMkLst>
            <pc:docMk/>
            <pc:sldMk cId="3931975149" sldId="270"/>
            <ac:spMk id="7" creationId="{E1623B8B-30F7-42EB-ACC6-81D352540BB2}"/>
          </ac:spMkLst>
        </pc:spChg>
        <pc:picChg chg="del">
          <ac:chgData name="Дарья" userId="947bfb851824c834" providerId="LiveId" clId="{9C2BEE5B-30BF-48BB-A74A-52120AB7D997}" dt="2024-10-03T09:42:31.764" v="907" actId="478"/>
          <ac:picMkLst>
            <pc:docMk/>
            <pc:sldMk cId="3931975149" sldId="270"/>
            <ac:picMk id="9" creationId="{BEDC9626-2030-4C83-AC65-840579BC2E89}"/>
          </ac:picMkLst>
        </pc:picChg>
      </pc:sldChg>
      <pc:sldChg chg="modSp new del mod">
        <pc:chgData name="Дарья" userId="947bfb851824c834" providerId="LiveId" clId="{9C2BEE5B-30BF-48BB-A74A-52120AB7D997}" dt="2024-10-03T07:19:33.267" v="38" actId="2696"/>
        <pc:sldMkLst>
          <pc:docMk/>
          <pc:sldMk cId="3706927917" sldId="272"/>
        </pc:sldMkLst>
        <pc:spChg chg="mod">
          <ac:chgData name="Дарья" userId="947bfb851824c834" providerId="LiveId" clId="{9C2BEE5B-30BF-48BB-A74A-52120AB7D997}" dt="2024-10-03T07:17:32.207" v="7" actId="14100"/>
          <ac:spMkLst>
            <pc:docMk/>
            <pc:sldMk cId="3706927917" sldId="272"/>
            <ac:spMk id="2" creationId="{0B194067-0EB8-43BD-930E-C876FC560863}"/>
          </ac:spMkLst>
        </pc:spChg>
        <pc:spChg chg="mod">
          <ac:chgData name="Дарья" userId="947bfb851824c834" providerId="LiveId" clId="{9C2BEE5B-30BF-48BB-A74A-52120AB7D997}" dt="2024-10-03T07:19:05.292" v="37" actId="12"/>
          <ac:spMkLst>
            <pc:docMk/>
            <pc:sldMk cId="3706927917" sldId="272"/>
            <ac:spMk id="3" creationId="{D50507D9-7AD9-4C1D-A9B6-EB39A158B91E}"/>
          </ac:spMkLst>
        </pc:spChg>
      </pc:sldChg>
      <pc:sldChg chg="addSp delSp modSp mod">
        <pc:chgData name="Дарья" userId="947bfb851824c834" providerId="LiveId" clId="{9C2BEE5B-30BF-48BB-A74A-52120AB7D997}" dt="2024-10-03T07:21:05.283" v="48" actId="1076"/>
        <pc:sldMkLst>
          <pc:docMk/>
          <pc:sldMk cId="3214444058" sldId="273"/>
        </pc:sldMkLst>
        <pc:spChg chg="add del mod">
          <ac:chgData name="Дарья" userId="947bfb851824c834" providerId="LiveId" clId="{9C2BEE5B-30BF-48BB-A74A-52120AB7D997}" dt="2024-10-03T07:20:27.855" v="40"/>
          <ac:spMkLst>
            <pc:docMk/>
            <pc:sldMk cId="3214444058" sldId="273"/>
            <ac:spMk id="3" creationId="{3F3ADD20-6088-4B06-99AB-C8EFCC3EFB2A}"/>
          </ac:spMkLst>
        </pc:spChg>
        <pc:spChg chg="mod">
          <ac:chgData name="Дарья" userId="947bfb851824c834" providerId="LiveId" clId="{9C2BEE5B-30BF-48BB-A74A-52120AB7D997}" dt="2024-10-03T07:21:05.283" v="48" actId="1076"/>
          <ac:spMkLst>
            <pc:docMk/>
            <pc:sldMk cId="3214444058" sldId="273"/>
            <ac:spMk id="6" creationId="{97266CAD-74A1-4E65-BBA8-EE0A74651B43}"/>
          </ac:spMkLst>
        </pc:spChg>
        <pc:picChg chg="del">
          <ac:chgData name="Дарья" userId="947bfb851824c834" providerId="LiveId" clId="{9C2BEE5B-30BF-48BB-A74A-52120AB7D997}" dt="2024-10-03T07:20:25.420" v="39" actId="478"/>
          <ac:picMkLst>
            <pc:docMk/>
            <pc:sldMk cId="3214444058" sldId="273"/>
            <ac:picMk id="4" creationId="{BAE0C993-A9FA-457F-AF10-A505BF2BCB8E}"/>
          </ac:picMkLst>
        </pc:picChg>
        <pc:picChg chg="add mod">
          <ac:chgData name="Дарья" userId="947bfb851824c834" providerId="LiveId" clId="{9C2BEE5B-30BF-48BB-A74A-52120AB7D997}" dt="2024-10-03T07:20:51.001" v="44" actId="1440"/>
          <ac:picMkLst>
            <pc:docMk/>
            <pc:sldMk cId="3214444058" sldId="273"/>
            <ac:picMk id="7" creationId="{E5F465B8-85BB-44C4-B1B2-582945E34061}"/>
          </ac:picMkLst>
        </pc:picChg>
      </pc:sldChg>
      <pc:sldChg chg="addSp delSp modSp new mod">
        <pc:chgData name="Дарья" userId="947bfb851824c834" providerId="LiveId" clId="{9C2BEE5B-30BF-48BB-A74A-52120AB7D997}" dt="2024-10-03T08:47:31.577" v="190" actId="1076"/>
        <pc:sldMkLst>
          <pc:docMk/>
          <pc:sldMk cId="931121269" sldId="274"/>
        </pc:sldMkLst>
        <pc:spChg chg="mod">
          <ac:chgData name="Дарья" userId="947bfb851824c834" providerId="LiveId" clId="{9C2BEE5B-30BF-48BB-A74A-52120AB7D997}" dt="2024-10-03T08:47:31.577" v="190" actId="1076"/>
          <ac:spMkLst>
            <pc:docMk/>
            <pc:sldMk cId="931121269" sldId="274"/>
            <ac:spMk id="2" creationId="{6162841C-A32A-41FE-8285-B7FD09BF6982}"/>
          </ac:spMkLst>
        </pc:spChg>
        <pc:spChg chg="del">
          <ac:chgData name="Дарья" userId="947bfb851824c834" providerId="LiveId" clId="{9C2BEE5B-30BF-48BB-A74A-52120AB7D997}" dt="2024-10-03T08:47:09.659" v="181" actId="478"/>
          <ac:spMkLst>
            <pc:docMk/>
            <pc:sldMk cId="931121269" sldId="274"/>
            <ac:spMk id="3" creationId="{7102FEF1-0740-4DCD-A107-893158954F28}"/>
          </ac:spMkLst>
        </pc:spChg>
        <pc:picChg chg="add mod">
          <ac:chgData name="Дарья" userId="947bfb851824c834" providerId="LiveId" clId="{9C2BEE5B-30BF-48BB-A74A-52120AB7D997}" dt="2024-10-03T08:47:16.494" v="184" actId="1076"/>
          <ac:picMkLst>
            <pc:docMk/>
            <pc:sldMk cId="931121269" sldId="274"/>
            <ac:picMk id="4" creationId="{14AD3529-7B4F-411E-8848-618858F8AF49}"/>
          </ac:picMkLst>
        </pc:picChg>
      </pc:sldChg>
      <pc:sldChg chg="modSp mod">
        <pc:chgData name="Дарья" userId="947bfb851824c834" providerId="LiveId" clId="{9C2BEE5B-30BF-48BB-A74A-52120AB7D997}" dt="2024-10-03T08:49:31.047" v="224" actId="12"/>
        <pc:sldMkLst>
          <pc:docMk/>
          <pc:sldMk cId="3080600315" sldId="275"/>
        </pc:sldMkLst>
        <pc:spChg chg="mod">
          <ac:chgData name="Дарья" userId="947bfb851824c834" providerId="LiveId" clId="{9C2BEE5B-30BF-48BB-A74A-52120AB7D997}" dt="2024-10-03T08:49:31.047" v="224" actId="12"/>
          <ac:spMkLst>
            <pc:docMk/>
            <pc:sldMk cId="3080600315" sldId="275"/>
            <ac:spMk id="2" creationId="{6162841C-A32A-41FE-8285-B7FD09BF6982}"/>
          </ac:spMkLst>
        </pc:spChg>
      </pc:sldChg>
      <pc:sldChg chg="addSp delSp modSp new del mod">
        <pc:chgData name="Дарья" userId="947bfb851824c834" providerId="LiveId" clId="{9C2BEE5B-30BF-48BB-A74A-52120AB7D997}" dt="2024-10-03T09:02:11.888" v="309" actId="2696"/>
        <pc:sldMkLst>
          <pc:docMk/>
          <pc:sldMk cId="2101288929" sldId="276"/>
        </pc:sldMkLst>
        <pc:spChg chg="mod">
          <ac:chgData name="Дарья" userId="947bfb851824c834" providerId="LiveId" clId="{9C2BEE5B-30BF-48BB-A74A-52120AB7D997}" dt="2024-10-03T08:52:45.531" v="241" actId="255"/>
          <ac:spMkLst>
            <pc:docMk/>
            <pc:sldMk cId="2101288929" sldId="276"/>
            <ac:spMk id="2" creationId="{6DF09CB8-B6CD-42A6-9F04-DAEF732FC0EC}"/>
          </ac:spMkLst>
        </pc:spChg>
        <pc:spChg chg="del mod">
          <ac:chgData name="Дарья" userId="947bfb851824c834" providerId="LiveId" clId="{9C2BEE5B-30BF-48BB-A74A-52120AB7D997}" dt="2024-10-03T08:54:20.722" v="246" actId="478"/>
          <ac:spMkLst>
            <pc:docMk/>
            <pc:sldMk cId="2101288929" sldId="276"/>
            <ac:spMk id="3" creationId="{AA3CDB65-E27B-485F-BA7E-4495C29CEBD7}"/>
          </ac:spMkLst>
        </pc:spChg>
        <pc:picChg chg="add mod">
          <ac:chgData name="Дарья" userId="947bfb851824c834" providerId="LiveId" clId="{9C2BEE5B-30BF-48BB-A74A-52120AB7D997}" dt="2024-10-03T08:54:23.642" v="247" actId="1076"/>
          <ac:picMkLst>
            <pc:docMk/>
            <pc:sldMk cId="2101288929" sldId="276"/>
            <ac:picMk id="4" creationId="{127A5F01-8F52-47A3-A3E1-DCC4369EE4D7}"/>
          </ac:picMkLst>
        </pc:picChg>
        <pc:picChg chg="add mod">
          <ac:chgData name="Дарья" userId="947bfb851824c834" providerId="LiveId" clId="{9C2BEE5B-30BF-48BB-A74A-52120AB7D997}" dt="2024-10-03T08:54:33.490" v="252" actId="1076"/>
          <ac:picMkLst>
            <pc:docMk/>
            <pc:sldMk cId="2101288929" sldId="276"/>
            <ac:picMk id="5" creationId="{2AE55DC6-8C73-4B4A-935E-D9F942D5E8FD}"/>
          </ac:picMkLst>
        </pc:picChg>
      </pc:sldChg>
      <pc:sldChg chg="addSp modSp new mod">
        <pc:chgData name="Дарья" userId="947bfb851824c834" providerId="LiveId" clId="{9C2BEE5B-30BF-48BB-A74A-52120AB7D997}" dt="2024-10-03T08:58:02.036" v="308" actId="1076"/>
        <pc:sldMkLst>
          <pc:docMk/>
          <pc:sldMk cId="305929311" sldId="277"/>
        </pc:sldMkLst>
        <pc:spChg chg="mod">
          <ac:chgData name="Дарья" userId="947bfb851824c834" providerId="LiveId" clId="{9C2BEE5B-30BF-48BB-A74A-52120AB7D997}" dt="2024-10-03T08:58:02.036" v="308" actId="1076"/>
          <ac:spMkLst>
            <pc:docMk/>
            <pc:sldMk cId="305929311" sldId="277"/>
            <ac:spMk id="2" creationId="{ACF64467-3C18-4E22-99E7-93C9AA295B82}"/>
          </ac:spMkLst>
        </pc:spChg>
        <pc:spChg chg="mod">
          <ac:chgData name="Дарья" userId="947bfb851824c834" providerId="LiveId" clId="{9C2BEE5B-30BF-48BB-A74A-52120AB7D997}" dt="2024-10-03T08:57:47.287" v="303" actId="14100"/>
          <ac:spMkLst>
            <pc:docMk/>
            <pc:sldMk cId="305929311" sldId="277"/>
            <ac:spMk id="3" creationId="{31CABBBD-1F87-44D9-988D-B4E3529BFB46}"/>
          </ac:spMkLst>
        </pc:spChg>
        <pc:picChg chg="add mod">
          <ac:chgData name="Дарья" userId="947bfb851824c834" providerId="LiveId" clId="{9C2BEE5B-30BF-48BB-A74A-52120AB7D997}" dt="2024-10-03T08:57:54.128" v="307" actId="1076"/>
          <ac:picMkLst>
            <pc:docMk/>
            <pc:sldMk cId="305929311" sldId="277"/>
            <ac:picMk id="4" creationId="{99DEE35F-403D-49EA-9C86-BE97D23CFC50}"/>
          </ac:picMkLst>
        </pc:picChg>
      </pc:sldChg>
      <pc:sldChg chg="addSp delSp modSp new mod">
        <pc:chgData name="Дарья" userId="947bfb851824c834" providerId="LiveId" clId="{9C2BEE5B-30BF-48BB-A74A-52120AB7D997}" dt="2024-10-03T09:29:39.589" v="473" actId="1076"/>
        <pc:sldMkLst>
          <pc:docMk/>
          <pc:sldMk cId="1383370678" sldId="278"/>
        </pc:sldMkLst>
        <pc:spChg chg="del">
          <ac:chgData name="Дарья" userId="947bfb851824c834" providerId="LiveId" clId="{9C2BEE5B-30BF-48BB-A74A-52120AB7D997}" dt="2024-10-03T09:29:35.209" v="471" actId="478"/>
          <ac:spMkLst>
            <pc:docMk/>
            <pc:sldMk cId="1383370678" sldId="278"/>
            <ac:spMk id="2" creationId="{1CF86127-1BE9-4A37-9635-B490AA777212}"/>
          </ac:spMkLst>
        </pc:spChg>
        <pc:spChg chg="del">
          <ac:chgData name="Дарья" userId="947bfb851824c834" providerId="LiveId" clId="{9C2BEE5B-30BF-48BB-A74A-52120AB7D997}" dt="2024-10-03T09:29:33.279" v="470" actId="478"/>
          <ac:spMkLst>
            <pc:docMk/>
            <pc:sldMk cId="1383370678" sldId="278"/>
            <ac:spMk id="3" creationId="{A8C037A9-FCB3-4CB3-B4D4-07C551E5EE86}"/>
          </ac:spMkLst>
        </pc:spChg>
        <pc:picChg chg="add del mod">
          <ac:chgData name="Дарья" userId="947bfb851824c834" providerId="LiveId" clId="{9C2BEE5B-30BF-48BB-A74A-52120AB7D997}" dt="2024-10-03T09:27:55.918" v="466" actId="478"/>
          <ac:picMkLst>
            <pc:docMk/>
            <pc:sldMk cId="1383370678" sldId="278"/>
            <ac:picMk id="4" creationId="{A99C9B6A-DC78-489F-A7D6-772CD14ADFC0}"/>
          </ac:picMkLst>
        </pc:picChg>
        <pc:picChg chg="add mod">
          <ac:chgData name="Дарья" userId="947bfb851824c834" providerId="LiveId" clId="{9C2BEE5B-30BF-48BB-A74A-52120AB7D997}" dt="2024-10-03T09:29:39.589" v="473" actId="1076"/>
          <ac:picMkLst>
            <pc:docMk/>
            <pc:sldMk cId="1383370678" sldId="278"/>
            <ac:picMk id="5" creationId="{F8D14E49-C5E9-4E41-AECC-D743F1B14F6E}"/>
          </ac:picMkLst>
        </pc:picChg>
      </pc:sldChg>
      <pc:sldChg chg="addSp delSp modSp new mod">
        <pc:chgData name="Дарья" userId="947bfb851824c834" providerId="LiveId" clId="{9C2BEE5B-30BF-48BB-A74A-52120AB7D997}" dt="2024-10-03T09:35:11.123" v="837" actId="1076"/>
        <pc:sldMkLst>
          <pc:docMk/>
          <pc:sldMk cId="3289344998" sldId="279"/>
        </pc:sldMkLst>
        <pc:spChg chg="mod">
          <ac:chgData name="Дарья" userId="947bfb851824c834" providerId="LiveId" clId="{9C2BEE5B-30BF-48BB-A74A-52120AB7D997}" dt="2024-10-03T09:32:19.176" v="689" actId="113"/>
          <ac:spMkLst>
            <pc:docMk/>
            <pc:sldMk cId="3289344998" sldId="279"/>
            <ac:spMk id="2" creationId="{7D5F904E-0B5F-4CEB-9F2A-8F2893C56B62}"/>
          </ac:spMkLst>
        </pc:spChg>
        <pc:spChg chg="del">
          <ac:chgData name="Дарья" userId="947bfb851824c834" providerId="LiveId" clId="{9C2BEE5B-30BF-48BB-A74A-52120AB7D997}" dt="2024-10-03T09:31:57.733" v="670" actId="478"/>
          <ac:spMkLst>
            <pc:docMk/>
            <pc:sldMk cId="3289344998" sldId="279"/>
            <ac:spMk id="3" creationId="{D4FD96A5-645F-4DE1-A3A8-5F569B180ED3}"/>
          </ac:spMkLst>
        </pc:spChg>
        <pc:spChg chg="add mod">
          <ac:chgData name="Дарья" userId="947bfb851824c834" providerId="LiveId" clId="{9C2BEE5B-30BF-48BB-A74A-52120AB7D997}" dt="2024-10-03T09:35:11.123" v="837" actId="1076"/>
          <ac:spMkLst>
            <pc:docMk/>
            <pc:sldMk cId="3289344998" sldId="279"/>
            <ac:spMk id="5" creationId="{BDC867CC-3E6F-4BCD-93DB-9F06B2DD147A}"/>
          </ac:spMkLst>
        </pc:spChg>
        <pc:picChg chg="add mod">
          <ac:chgData name="Дарья" userId="947bfb851824c834" providerId="LiveId" clId="{9C2BEE5B-30BF-48BB-A74A-52120AB7D997}" dt="2024-10-03T09:32:21.655" v="690" actId="1076"/>
          <ac:picMkLst>
            <pc:docMk/>
            <pc:sldMk cId="3289344998" sldId="279"/>
            <ac:picMk id="4" creationId="{1BB67A7E-C42D-48F8-BDEB-DB28C71F45E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AA28D-6822-48DF-B4B5-8BAC6AB86BA3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A71AF-9A42-4F9C-B69C-1E6BE17BF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196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A71AF-9A42-4F9C-B69C-1E6BE17BF17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615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CCA43F-CE77-49D8-A042-1B144FD9C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3B141D-89B1-4059-BB95-6B1B964BD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17703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0D53-BB40-43BC-8EA3-E8591F0EF9B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9AA9-D76F-4557-A118-3BF9A5419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406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0D53-BB40-43BC-8EA3-E8591F0EF9B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9AA9-D76F-4557-A118-3BF9A5419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23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0D53-BB40-43BC-8EA3-E8591F0EF9B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9AA9-D76F-4557-A118-3BF9A5419E5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147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0D53-BB40-43BC-8EA3-E8591F0EF9B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9AA9-D76F-4557-A118-3BF9A5419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579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0D53-BB40-43BC-8EA3-E8591F0EF9B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9AA9-D76F-4557-A118-3BF9A5419E5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3931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0D53-BB40-43BC-8EA3-E8591F0EF9B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9AA9-D76F-4557-A118-3BF9A5419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191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0D53-BB40-43BC-8EA3-E8591F0EF9B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9AA9-D76F-4557-A118-3BF9A5419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00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0D53-BB40-43BC-8EA3-E8591F0EF9B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9AA9-D76F-4557-A118-3BF9A5419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0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0D53-BB40-43BC-8EA3-E8591F0EF9B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9AA9-D76F-4557-A118-3BF9A5419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0D53-BB40-43BC-8EA3-E8591F0EF9B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9AA9-D76F-4557-A118-3BF9A5419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628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0D53-BB40-43BC-8EA3-E8591F0EF9B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9AA9-D76F-4557-A118-3BF9A5419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642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0D53-BB40-43BC-8EA3-E8591F0EF9B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9AA9-D76F-4557-A118-3BF9A5419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09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0D53-BB40-43BC-8EA3-E8591F0EF9B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9AA9-D76F-4557-A118-3BF9A5419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0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0D53-BB40-43BC-8EA3-E8591F0EF9B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9AA9-D76F-4557-A118-3BF9A5419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30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0D53-BB40-43BC-8EA3-E8591F0EF9B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9AA9-D76F-4557-A118-3BF9A5419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4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0D53-BB40-43BC-8EA3-E8591F0EF9B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9AA9-D76F-4557-A118-3BF9A5419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71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10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870D7E8-C0FE-4916-9ECD-0C5C9F780A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0911" t="45614" r="11689"/>
          <a:stretch/>
        </p:blipFill>
        <p:spPr>
          <a:xfrm>
            <a:off x="3114674" y="3356815"/>
            <a:ext cx="4171950" cy="2642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97266CAD-74A1-4E65-BBA8-EE0A74651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874" y="619618"/>
            <a:ext cx="9353551" cy="16378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Круглый стол «Девиз по жизни – здоровый образ жизни»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(профилактика здоровья)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0C0CA-8D8C-43F3-8194-FCC10D53A4EF}"/>
              </a:ext>
            </a:extLst>
          </p:cNvPr>
          <p:cNvSpPr txBox="1"/>
          <p:nvPr/>
        </p:nvSpPr>
        <p:spPr>
          <a:xfrm>
            <a:off x="2200275" y="2114550"/>
            <a:ext cx="5734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Правильное питание –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основа здорового образа жизни</a:t>
            </a:r>
          </a:p>
        </p:txBody>
      </p:sp>
    </p:spTree>
    <p:extLst>
      <p:ext uri="{BB962C8B-B14F-4D97-AF65-F5344CB8AC3E}">
        <p14:creationId xmlns:p14="http://schemas.microsoft.com/office/powerpoint/2010/main" val="321444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868AA-E82D-4D08-9B87-0722BA53A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39762"/>
            <a:ext cx="6753225" cy="1114425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5482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ДОБАВИТЬ В РАЦИОН</a:t>
            </a: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5F35AE-E73D-4B2D-B9C2-CD24F20E2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00250"/>
            <a:ext cx="7639049" cy="3619500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 овощей и фруктов, зелени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Мясо, рыбу, морепродукты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яйца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Добавлять в салаты растительное масло не рафинированное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Орехи, семечки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Вода 30 мл на килограмм веса в день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25AEA4-A2C5-499E-9B4B-D7F299237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105" y="399255"/>
            <a:ext cx="3104163" cy="205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28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B67A7E-C42D-48F8-BDEB-DB28C71F4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825" y="1981199"/>
            <a:ext cx="4933950" cy="36157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F904E-0B5F-4CEB-9F2A-8F2893C5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6172200" cy="1011237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Правило тарелки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C867CC-3E6F-4BCD-93DB-9F06B2DD147A}"/>
              </a:ext>
            </a:extLst>
          </p:cNvPr>
          <p:cNvSpPr txBox="1"/>
          <p:nvPr/>
        </p:nvSpPr>
        <p:spPr>
          <a:xfrm>
            <a:off x="885825" y="2350095"/>
            <a:ext cx="493395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½ клетчатка (овощи, зелень)</a:t>
            </a:r>
          </a:p>
          <a:p>
            <a:endParaRPr lang="ru-RU" sz="2800" dirty="0">
              <a:solidFill>
                <a:srgbClr val="C00000"/>
              </a:solidFill>
            </a:endParaRPr>
          </a:p>
          <a:p>
            <a:r>
              <a:rPr lang="ru-RU" sz="2800" dirty="0">
                <a:solidFill>
                  <a:srgbClr val="C00000"/>
                </a:solidFill>
              </a:rPr>
              <a:t> ¼ белок, жиры (мясо, рыба, яйца, творог)</a:t>
            </a:r>
          </a:p>
          <a:p>
            <a:endParaRPr lang="ru-RU" sz="2800" dirty="0">
              <a:solidFill>
                <a:srgbClr val="C00000"/>
              </a:solidFill>
            </a:endParaRPr>
          </a:p>
          <a:p>
            <a:r>
              <a:rPr lang="ru-RU" sz="2800" dirty="0">
                <a:solidFill>
                  <a:srgbClr val="C00000"/>
                </a:solidFill>
              </a:rPr>
              <a:t>1/4 сложные углеводы (крупы, орехи, семечки)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344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349162-DB05-438D-BA1B-65BE5D58B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1525"/>
            <a:ext cx="9144000" cy="523875"/>
          </a:xfrm>
        </p:spPr>
        <p:txBody>
          <a:bodyPr/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ИЗМЕНЕНИЕ ОБРАЗА ЖИЗНИ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1831F7-82A6-41D9-A730-47C4D5EAC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451" y="2362198"/>
            <a:ext cx="5705474" cy="2895602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"/>
            </a:pP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Ежедневная двигательная активность не менее 10000 шагов в день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"/>
            </a:pP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Сон не позднее 23.00 и не менее 7-8 часов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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Исключение алкоголя и сигарет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A92D90-ACAE-4118-8E18-2F0822B1B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833" y="2072522"/>
            <a:ext cx="406638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58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71D0CA-F499-4711-92AF-8A09ED25B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1362075"/>
            <a:ext cx="9731111" cy="389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13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E3C225-D084-4672-A75F-80C0F4EFE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95791"/>
            <a:ext cx="4057885" cy="27003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4A1AB0-3973-4690-A3CD-E31E65130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54367" y="3496129"/>
            <a:ext cx="2064651" cy="17679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DF25A3-0A3D-45AB-ADA7-8BB81DC01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023" y="3813176"/>
            <a:ext cx="4627715" cy="25915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8AF14F-0F57-4F9F-AB9A-62609AB73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4" y="795791"/>
            <a:ext cx="3600451" cy="2700338"/>
          </a:xfrm>
          <a:prstGeom prst="rect">
            <a:avLst/>
          </a:prstGeom>
        </p:spPr>
      </p:pic>
      <p:sp>
        <p:nvSpPr>
          <p:cNvPr id="11" name="Стрелка: изогнутая 10">
            <a:extLst>
              <a:ext uri="{FF2B5EF4-FFF2-40B4-BE49-F238E27FC236}">
                <a16:creationId xmlns:a16="http://schemas.microsoft.com/office/drawing/2014/main" id="{0510FE99-B011-4D69-8C30-EF39ABCE74DA}"/>
              </a:ext>
            </a:extLst>
          </p:cNvPr>
          <p:cNvSpPr/>
          <p:nvPr/>
        </p:nvSpPr>
        <p:spPr>
          <a:xfrm rot="10800000">
            <a:off x="7962900" y="3509962"/>
            <a:ext cx="2161909" cy="174783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9744"/>
            </a:avLst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96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892042-9C9B-405C-9D90-AB5219A04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162" y="485667"/>
            <a:ext cx="4109675" cy="27397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15C47E-2B8F-4EFC-A39D-2E7618980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31881" y="1877250"/>
            <a:ext cx="2079689" cy="19874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2D60B1-ECD1-40BF-92E3-96EE14BD13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96"/>
          <a:stretch/>
        </p:blipFill>
        <p:spPr>
          <a:xfrm>
            <a:off x="4866818" y="3831638"/>
            <a:ext cx="2295525" cy="28832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06CEF2-CE8D-40DA-AA6F-A2CE6E508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921" y="3685600"/>
            <a:ext cx="3545848" cy="23596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BC6EE0-85E8-4CC3-95FB-3BAE79BF0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375" y="3897313"/>
            <a:ext cx="3227701" cy="2147888"/>
          </a:xfrm>
          <a:prstGeom prst="rect">
            <a:avLst/>
          </a:prstGeom>
        </p:spPr>
      </p:pic>
      <p:sp>
        <p:nvSpPr>
          <p:cNvPr id="9" name="Стрелка: изогнутая 8">
            <a:extLst>
              <a:ext uri="{FF2B5EF4-FFF2-40B4-BE49-F238E27FC236}">
                <a16:creationId xmlns:a16="http://schemas.microsoft.com/office/drawing/2014/main" id="{15AFA1D5-7A28-48E2-AFBA-4AB3E093A125}"/>
              </a:ext>
            </a:extLst>
          </p:cNvPr>
          <p:cNvSpPr/>
          <p:nvPr/>
        </p:nvSpPr>
        <p:spPr>
          <a:xfrm>
            <a:off x="1666240" y="1925627"/>
            <a:ext cx="2079689" cy="1971686"/>
          </a:xfrm>
          <a:prstGeom prst="bentArrow">
            <a:avLst>
              <a:gd name="adj1" fmla="val 18803"/>
              <a:gd name="adj2" fmla="val 18493"/>
              <a:gd name="adj3" fmla="val 29958"/>
              <a:gd name="adj4" fmla="val 75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: вверх 10">
            <a:extLst>
              <a:ext uri="{FF2B5EF4-FFF2-40B4-BE49-F238E27FC236}">
                <a16:creationId xmlns:a16="http://schemas.microsoft.com/office/drawing/2014/main" id="{0FBAF528-82B9-4D4B-94BC-F4A42B65D051}"/>
              </a:ext>
            </a:extLst>
          </p:cNvPr>
          <p:cNvSpPr/>
          <p:nvPr/>
        </p:nvSpPr>
        <p:spPr>
          <a:xfrm>
            <a:off x="5791911" y="3292519"/>
            <a:ext cx="608178" cy="78616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356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05DB3-76BC-4F60-8C0E-518B93676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4850"/>
            <a:ext cx="9144000" cy="1266825"/>
          </a:xfrm>
        </p:spPr>
        <p:txBody>
          <a:bodyPr/>
          <a:lstStyle/>
          <a:p>
            <a:r>
              <a:rPr lang="ru-RU" sz="4000" b="1" dirty="0"/>
              <a:t>Рецепт успеха в жизни, учебе, спорте, карьере и отношениях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341229-8314-4F25-B31C-C0B8526C6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0126" y="2162443"/>
            <a:ext cx="6438900" cy="3876674"/>
          </a:xfrm>
        </p:spPr>
        <p:txBody>
          <a:bodyPr/>
          <a:lstStyle/>
          <a:p>
            <a:pPr lvl="0" algn="just">
              <a:lnSpc>
                <a:spcPct val="107000"/>
              </a:lnSpc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 Перестаньте складывать в себя всякую дрянь!!!</a:t>
            </a:r>
          </a:p>
          <a:p>
            <a:pPr lvl="0" algn="just">
              <a:lnSpc>
                <a:spcPct val="107000"/>
              </a:lnSpc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ПОМНИТЕ : «МЫ ЕСТЬ ТО, ЧТО МЫ ЕДИМ!!!»</a:t>
            </a:r>
          </a:p>
          <a:p>
            <a:pPr lvl="0" algn="just">
              <a:lnSpc>
                <a:spcPct val="107000"/>
              </a:lnSpc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Питайте свой организм только той едой, которая дает пользу</a:t>
            </a:r>
          </a:p>
          <a:p>
            <a:pPr lvl="0" algn="just">
              <a:lnSpc>
                <a:spcPct val="107000"/>
              </a:lnSpc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Следите за опрятностью своего внешнего вида</a:t>
            </a:r>
          </a:p>
          <a:p>
            <a:pPr lvl="0" algn="just">
              <a:lnSpc>
                <a:spcPct val="107000"/>
              </a:lnSpc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Следите за опрятностью своей речи</a:t>
            </a:r>
          </a:p>
          <a:p>
            <a:pPr lvl="0" algn="just">
              <a:lnSpc>
                <a:spcPct val="107000"/>
              </a:lnSpc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Старайтесь излучать только позитивную энергию, и тогда в ответ вы будете получать только позитив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Тренируйте свое тело и свой мозг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09B665-D413-4A83-A615-D14C621F1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275" y="2162443"/>
            <a:ext cx="3941938" cy="390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73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2C442-9830-4615-8515-01A3B5AC54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68362"/>
          </a:xfrm>
        </p:spPr>
        <p:txBody>
          <a:bodyPr/>
          <a:lstStyle/>
          <a:p>
            <a:r>
              <a:rPr lang="ru-RU" b="1" dirty="0"/>
              <a:t>Базовые витамины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E89F7B-D991-4383-B479-33E80884E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9961" y="2677139"/>
            <a:ext cx="4001729" cy="290512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/>
              <a:t>Витамин </a:t>
            </a:r>
            <a:r>
              <a:rPr lang="en-US" sz="3200" dirty="0"/>
              <a:t>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/>
              <a:t>Омега 3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/>
              <a:t>Магний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/>
              <a:t>Цинк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B262D8-E429-46BE-903D-B3AEF8FE5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775" y="2059807"/>
            <a:ext cx="517238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70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56A29-092E-465B-B16D-42FA61A10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0075"/>
            <a:ext cx="9144000" cy="905668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Благодарю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867A08-B896-4BD5-98C2-F946BE5C2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24" y="1847850"/>
            <a:ext cx="2799278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9FBEE-FA6E-43FD-AF7E-C9AD2F6E6948}"/>
              </a:ext>
            </a:extLst>
          </p:cNvPr>
          <p:cNvSpPr txBox="1"/>
          <p:nvPr/>
        </p:nvSpPr>
        <p:spPr>
          <a:xfrm>
            <a:off x="4772025" y="2886075"/>
            <a:ext cx="62960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Воспитатель общежития Красноярского монтажного колледжа </a:t>
            </a:r>
          </a:p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Филипченко Марина Валерьевна</a:t>
            </a:r>
          </a:p>
        </p:txBody>
      </p:sp>
    </p:spTree>
    <p:extLst>
      <p:ext uri="{BB962C8B-B14F-4D97-AF65-F5344CB8AC3E}">
        <p14:creationId xmlns:p14="http://schemas.microsoft.com/office/powerpoint/2010/main" val="3931975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E43E1-F42C-4373-9808-3F18373EA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5" y="1099344"/>
            <a:ext cx="5858317" cy="3497262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«Мы есть то, что мы едим!»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Гиппократ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C4BDA8-5D00-4972-A149-609D286985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19" r="18904"/>
          <a:stretch/>
        </p:blipFill>
        <p:spPr>
          <a:xfrm>
            <a:off x="6715125" y="1099344"/>
            <a:ext cx="4819650" cy="45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7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64467-3C18-4E22-99E7-93C9AA295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693" y="1704182"/>
            <a:ext cx="6134100" cy="1100138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Что вы сегодня ели?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CABBBD-1F87-44D9-988D-B4E3529BF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900" y="3429000"/>
            <a:ext cx="6896100" cy="1655762"/>
          </a:xfrm>
        </p:spPr>
        <p:txBody>
          <a:bodyPr/>
          <a:lstStyle/>
          <a:p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Что сегодня пили???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DEE35F-403D-49EA-9C86-BE97D23CF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628775"/>
            <a:ext cx="3670307" cy="314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9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7A5F01-8F52-47A3-A3E1-DCC4369EE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25" y="2016918"/>
            <a:ext cx="5379500" cy="35798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09CB8-B6CD-42A6-9F04-DAEF732FC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77837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Представь, что твое тело – это Ferrari</a:t>
            </a:r>
            <a:endParaRPr lang="ru-RU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E55DC6-8C73-4B4A-935E-D9F942D5E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75" y="2016918"/>
            <a:ext cx="3579813" cy="35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3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2D9C07-44F7-4E6B-9D07-C07EEAD3E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047" y="2235987"/>
            <a:ext cx="4840333" cy="32210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897304-B135-4FDA-BB19-C82B82BA9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633" y="200025"/>
            <a:ext cx="2762250" cy="16573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B30E4-A002-4093-BA78-B2865A0EE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008" y="779463"/>
            <a:ext cx="8332742" cy="925512"/>
          </a:xfrm>
        </p:spPr>
        <p:txBody>
          <a:bodyPr/>
          <a:lstStyle/>
          <a:p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Ты выбираешь как поедет  твой </a:t>
            </a:r>
            <a:r>
              <a:rPr lang="en-US" sz="3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Ferarri</a:t>
            </a:r>
            <a:endParaRPr lang="ru-RU" sz="3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E23E25-2030-4633-A337-0A262EB356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752" t="-1751" r="3752" b="23510"/>
          <a:stretch/>
        </p:blipFill>
        <p:spPr>
          <a:xfrm>
            <a:off x="6821847" y="2148104"/>
            <a:ext cx="4341453" cy="339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15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2841C-A32A-41FE-8285-B7FD09BF6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550" y="1627188"/>
            <a:ext cx="5124450" cy="2387600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 чём ты мечтаешь???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AD3529-7B4F-411E-8848-618858F8A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812" y="1752600"/>
            <a:ext cx="409467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21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2841C-A32A-41FE-8285-B7FD09BF6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125" y="1627188"/>
            <a:ext cx="5476875" cy="2811462"/>
          </a:xfrm>
        </p:spPr>
        <p:txBody>
          <a:bodyPr/>
          <a:lstStyle/>
          <a:p>
            <a:pPr algn="l"/>
            <a:r>
              <a:rPr lang="ru-RU" sz="24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Ты мечтаешь о крутой жизни?</a:t>
            </a:r>
            <a:br>
              <a:rPr lang="ru-RU" sz="24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девушке, которая будет от тебя без ума? </a:t>
            </a:r>
            <a:br>
              <a:rPr lang="ru-RU" sz="24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путешествиях по миру? </a:t>
            </a:r>
            <a:br>
              <a:rPr lang="ru-RU" sz="24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AD3529-7B4F-411E-8848-618858F8A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812" y="1752600"/>
            <a:ext cx="409467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00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D14E49-C5E9-4E41-AECC-D743F1B14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49" y="1378743"/>
            <a:ext cx="7604588" cy="41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70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E91BB5-2711-4295-9185-89BBBC8DA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950700"/>
            <a:ext cx="6362700" cy="9429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Здоровое питание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3C6E80-1D29-45C3-AA94-6D99B19FB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71700"/>
            <a:ext cx="9144000" cy="3707976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"/>
            </a:pPr>
            <a:r>
              <a:rPr lang="ru-RU" sz="24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ИСКЛЮЧИТЬ ИЛИ СУЩЕСТВЕННО ОГРАНИЧИТЬ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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Сладкое, мучное (особенно во второй половине дня)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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Сладкие газированные напитки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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Фастфуд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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Колбасы, копчености, жареное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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Алкоголь, сигареты, кофе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929F97-9895-4F14-A705-90BFB700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412" y="3670725"/>
            <a:ext cx="3319463" cy="220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182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564</TotalTime>
  <Words>316</Words>
  <Application>Microsoft Office PowerPoint</Application>
  <PresentationFormat>Широкоэкранный</PresentationFormat>
  <Paragraphs>54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Comic Sans MS</vt:lpstr>
      <vt:lpstr>Trebuchet MS</vt:lpstr>
      <vt:lpstr>Wingdings</vt:lpstr>
      <vt:lpstr>Wingdings 3</vt:lpstr>
      <vt:lpstr>Тема Office</vt:lpstr>
      <vt:lpstr>Аспект</vt:lpstr>
      <vt:lpstr>Презентация PowerPoint</vt:lpstr>
      <vt:lpstr>«Мы есть то, что мы едим!» Гиппократ</vt:lpstr>
      <vt:lpstr>Что вы сегодня ели?</vt:lpstr>
      <vt:lpstr> Представь, что твое тело – это Ferrari</vt:lpstr>
      <vt:lpstr>Ты выбираешь как поедет  твой Ferarri</vt:lpstr>
      <vt:lpstr>О чём ты мечтаешь???</vt:lpstr>
      <vt:lpstr>Ты мечтаешь о крутой жизни?  О девушке, которая будет от тебя без ума?   О путешествиях по миру?  </vt:lpstr>
      <vt:lpstr>Презентация PowerPoint</vt:lpstr>
      <vt:lpstr>Здоровое питание</vt:lpstr>
      <vt:lpstr>ДОБАВИТЬ В РАЦИОН</vt:lpstr>
      <vt:lpstr>Правило тарелки</vt:lpstr>
      <vt:lpstr>ИЗМЕНЕНИЕ ОБРАЗА ЖИЗНИ</vt:lpstr>
      <vt:lpstr>Презентация PowerPoint</vt:lpstr>
      <vt:lpstr>Презентация PowerPoint</vt:lpstr>
      <vt:lpstr>Презентация PowerPoint</vt:lpstr>
      <vt:lpstr>Рецепт успеха в жизни, учебе, спорте, карьере и отношениях</vt:lpstr>
      <vt:lpstr>Базовые витамины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Секрет успеха в учебе, спорте, карьере, отношениях!</dc:title>
  <dc:creator>Дарья</dc:creator>
  <cp:lastModifiedBy>Дарья</cp:lastModifiedBy>
  <cp:revision>26</cp:revision>
  <dcterms:created xsi:type="dcterms:W3CDTF">2023-10-15T11:39:27Z</dcterms:created>
  <dcterms:modified xsi:type="dcterms:W3CDTF">2025-03-12T14:49:11Z</dcterms:modified>
</cp:coreProperties>
</file>