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5" r:id="rId6"/>
    <p:sldId id="270" r:id="rId7"/>
    <p:sldId id="278" r:id="rId8"/>
    <p:sldId id="282" r:id="rId9"/>
    <p:sldId id="279" r:id="rId10"/>
    <p:sldId id="284" r:id="rId11"/>
    <p:sldId id="271" r:id="rId12"/>
    <p:sldId id="272" r:id="rId13"/>
    <p:sldId id="263" r:id="rId14"/>
    <p:sldId id="266" r:id="rId15"/>
    <p:sldId id="268" r:id="rId16"/>
    <p:sldId id="274" r:id="rId17"/>
    <p:sldId id="277" r:id="rId18"/>
    <p:sldId id="275" r:id="rId19"/>
    <p:sldId id="276" r:id="rId20"/>
    <p:sldId id="267" r:id="rId21"/>
    <p:sldId id="28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78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574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10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04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15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7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45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77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1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0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02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774F0-D475-4B1B-8889-673BBB6825CE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9C0E7-2619-434C-82D1-C1523C136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4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0970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74460" y="709684"/>
            <a:ext cx="7383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</a:p>
          <a:p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Проект «Добрая сказка»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2013" y="-191069"/>
            <a:ext cx="110273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spcBef>
                <a:spcPts val="0"/>
              </a:spcBef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первой младшей группе 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Колокольчики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Воспитатели: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Акчурина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И.А,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Краковная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Т.В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 проекта: познавательный, игровой.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Вид проекта: краткосрочный (две недели). Февраль.</a:t>
            </a:r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2322" y="1733266"/>
            <a:ext cx="9567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dirty="0" smtClean="0"/>
              <a:t>        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МБОУ Наро-Фоминская СОШ №5 с углубленным изучением                          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отдельных предметов группа № 8 «Колокольчики» 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г. Наро-Фоминск – 2025г.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2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88860" y="751344"/>
            <a:ext cx="88710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05818"/>
            <a:ext cx="5500807" cy="2475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6" y="3783619"/>
            <a:ext cx="5517123" cy="2475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33" y="717189"/>
            <a:ext cx="6391704" cy="2876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655188" y="300251"/>
            <a:ext cx="204716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Путешествие в сказку Колобок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71" y="1905248"/>
            <a:ext cx="2634871" cy="1976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54" y="1883391"/>
            <a:ext cx="2729549" cy="2047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54" y="4128444"/>
            <a:ext cx="2720453" cy="2040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" y="4176211"/>
            <a:ext cx="2656764" cy="1992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1" y="1883391"/>
            <a:ext cx="2693159" cy="2019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0325" y="4135263"/>
            <a:ext cx="2711362" cy="2033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12" y="13648"/>
            <a:ext cx="2456597" cy="184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93" y="-14075"/>
            <a:ext cx="2493561" cy="1870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1723427" y="341194"/>
            <a:ext cx="34858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ЛепкаДорожка</a:t>
            </a:r>
            <a:r>
              <a:rPr lang="ru-RU" b="1" dirty="0" smtClean="0">
                <a:solidFill>
                  <a:srgbClr val="FF0000"/>
                </a:solidFill>
              </a:rPr>
              <a:t> для Колобка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40" y="2060812"/>
            <a:ext cx="3912359" cy="2934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82" y="1339186"/>
            <a:ext cx="3057097" cy="2292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82" y="4032914"/>
            <a:ext cx="2947916" cy="2210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50" y="1566081"/>
            <a:ext cx="2943368" cy="2207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5" y="4179628"/>
            <a:ext cx="2961563" cy="2221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682484" y="327546"/>
            <a:ext cx="25930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Аппликация Курочка Ряба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-2" r="18620" b="-3233"/>
          <a:stretch/>
        </p:blipFill>
        <p:spPr>
          <a:xfrm>
            <a:off x="4104311" y="4072889"/>
            <a:ext cx="2845730" cy="2060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622" y="4072888"/>
            <a:ext cx="4369654" cy="2010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6" t="1" r="35746" b="-5909"/>
          <a:stretch/>
        </p:blipFill>
        <p:spPr>
          <a:xfrm>
            <a:off x="9220835" y="709684"/>
            <a:ext cx="1987418" cy="3301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4" t="18305" r="16940" b="-2259"/>
          <a:stretch/>
        </p:blipFill>
        <p:spPr>
          <a:xfrm>
            <a:off x="4986923" y="1269974"/>
            <a:ext cx="4069330" cy="2679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6" r="41252" b="17695"/>
          <a:stretch/>
        </p:blipFill>
        <p:spPr>
          <a:xfrm>
            <a:off x="2547249" y="1034536"/>
            <a:ext cx="2275092" cy="2914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7" y="4119168"/>
            <a:ext cx="2618349" cy="1963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648858" y="109182"/>
            <a:ext cx="3202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П.Игра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Волк и семеро козлят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082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683" y="3362917"/>
            <a:ext cx="3757683" cy="2818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0" r="-691" b="11023"/>
          <a:stretch/>
        </p:blipFill>
        <p:spPr>
          <a:xfrm>
            <a:off x="3535334" y="4508164"/>
            <a:ext cx="2298987" cy="1892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037" y="656747"/>
            <a:ext cx="3415782" cy="2561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8" t="22440" r="3296" b="13866"/>
          <a:stretch/>
        </p:blipFill>
        <p:spPr>
          <a:xfrm>
            <a:off x="798123" y="4471799"/>
            <a:ext cx="2309599" cy="1983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9" r="-6499" b="24187"/>
          <a:stretch/>
        </p:blipFill>
        <p:spPr>
          <a:xfrm>
            <a:off x="3814894" y="2554663"/>
            <a:ext cx="3019570" cy="1801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9" r="-1299" b="24577"/>
          <a:stretch/>
        </p:blipFill>
        <p:spPr>
          <a:xfrm>
            <a:off x="798123" y="2398461"/>
            <a:ext cx="2865380" cy="1928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25242" r="17375" b="28930"/>
          <a:stretch/>
        </p:blipFill>
        <p:spPr>
          <a:xfrm>
            <a:off x="5236406" y="89075"/>
            <a:ext cx="2647665" cy="2347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691" r="-1316" b="24975"/>
          <a:stretch/>
        </p:blipFill>
        <p:spPr>
          <a:xfrm>
            <a:off x="2300679" y="133785"/>
            <a:ext cx="2860761" cy="1992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1757032" y="272956"/>
            <a:ext cx="3138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Юные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актеры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3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50" y="1141293"/>
            <a:ext cx="3202675" cy="2402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8" y="3816255"/>
            <a:ext cx="3007056" cy="2255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679" y="3816255"/>
            <a:ext cx="3038901" cy="2279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45" y="3804313"/>
            <a:ext cx="3038901" cy="2279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70" y="1160059"/>
            <a:ext cx="3152632" cy="2364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13" y="1241946"/>
            <a:ext cx="3093492" cy="2320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1846259" y="1"/>
            <a:ext cx="31617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Театр. Сказки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Курочка ряба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18" y="4238483"/>
            <a:ext cx="24384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b="-333"/>
          <a:stretch/>
        </p:blipFill>
        <p:spPr>
          <a:xfrm>
            <a:off x="7751928" y="665473"/>
            <a:ext cx="3261815" cy="3087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28" y="3941644"/>
            <a:ext cx="3229970" cy="2422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35" y="856172"/>
            <a:ext cx="4297365" cy="3223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8" y="3753134"/>
            <a:ext cx="2925170" cy="2193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662118" y="506436"/>
            <a:ext cx="2813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Собери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пазлы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977" y="1885071"/>
            <a:ext cx="3509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Покорми</a:t>
            </a:r>
          </a:p>
          <a:p>
            <a:r>
              <a:rPr lang="ru-RU" b="1" dirty="0">
                <a:solidFill>
                  <a:srgbClr val="FF0000"/>
                </a:solidFill>
              </a:rPr>
              <a:t>м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Колобка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5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08" y="709682"/>
            <a:ext cx="3693992" cy="2770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08" y="3603007"/>
            <a:ext cx="3416491" cy="2562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06" y="709682"/>
            <a:ext cx="2477069" cy="3302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52" y="2593075"/>
            <a:ext cx="2285148" cy="3046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064526" y="2142699"/>
            <a:ext cx="272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Догони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Колобка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27391" y="941696"/>
            <a:ext cx="3548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Расскажу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сказку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49" y="1089697"/>
            <a:ext cx="2893325" cy="2169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05" y="1076049"/>
            <a:ext cx="2911522" cy="2183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5" b="662"/>
          <a:stretch/>
        </p:blipFill>
        <p:spPr>
          <a:xfrm>
            <a:off x="6714035" y="3452885"/>
            <a:ext cx="4381595" cy="255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6" b="-1583"/>
          <a:stretch/>
        </p:blipFill>
        <p:spPr>
          <a:xfrm>
            <a:off x="1776218" y="3452885"/>
            <a:ext cx="4736443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095630" y="382137"/>
            <a:ext cx="36848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Просмотр любимых сказок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4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0" y="1705970"/>
            <a:ext cx="5131557" cy="3848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84" y="1705970"/>
            <a:ext cx="5131557" cy="3848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327641" y="150126"/>
            <a:ext cx="32754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Консультации для родителей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2513" y="-2687289"/>
            <a:ext cx="10699845" cy="1032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88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8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8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8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8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8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8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8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8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8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Пояснительная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записка.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 - необходимый элемент духовной жизни ребёнка. Входя в мир чудес и волшебства, ребёнок погружается в глубины своей души. Русские народные сказки, вводя детей в круг необыкновенных событий, превращений, происходящих с их героями, выражают глубокие моральные идеи. Они учат доброму отношению к людям, показывают высокие чувства и стремления. К. И. Чуковский писал, что цель сказочника, и в первую очередь народного – «воспитать в ребенке человечность – эту дивную способность человека волноваться чужим несчастьям, радоваться радостям другого, переживать чужую судьбу, как свою».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 детей с героями сказок не оставит их равнодушными. Желание помочь попавшему в беду герою, разобраться в сказочной ситуации – всё это стимулирует умственную деятельность ребёнка, развивает интерес к предмету. В результате сопереживания у ребёнка появляются не только новые знания, но и самое главное - новое эмоциональное отношение к окружающему: к людям, предметам, явлениям. Из сказок дети черпают множество познаний: первые представления о времени и пространстве, о связи человека с природой, предметным миром. Дети сталкиваются с такими сложнейшими явлениями и чувствами, любовь и ненависть; гнев и сострадание. Форма изображения этих явлений особая, сказочная, доступная пониманию ребенка, а высота проявлений, нравственный смысл остаются подлинными, «взрослыми». Поэтому те уроки, которые дает сказка, — это уроки на всю жизнь и для больших, и для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маленьких.Язык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сказок отличается большой живописностью: в нем много метких сравнений, эпитетов, образных выражений, диалогов, песенок, ритмичных повторов, которые помогают ребенку запомнить сказку. Данный проект поможет развить у детей устную речь, его фантазию и воображение, повлияет на духовное развитие, научит определенным нравственным нормам.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9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54" y="3672956"/>
            <a:ext cx="3744037" cy="2808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935" r="-1034" b="6070"/>
          <a:stretch/>
        </p:blipFill>
        <p:spPr>
          <a:xfrm>
            <a:off x="5125182" y="477672"/>
            <a:ext cx="2855924" cy="3052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5" b="-319"/>
          <a:stretch/>
        </p:blipFill>
        <p:spPr>
          <a:xfrm>
            <a:off x="918781" y="1792139"/>
            <a:ext cx="3837313" cy="4003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1193" r="8059"/>
          <a:stretch/>
        </p:blipFill>
        <p:spPr>
          <a:xfrm rot="5400000">
            <a:off x="8074922" y="295435"/>
            <a:ext cx="3040829" cy="2795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1392" r="5068" b="2687"/>
          <a:stretch/>
        </p:blipFill>
        <p:spPr>
          <a:xfrm>
            <a:off x="9065379" y="3269088"/>
            <a:ext cx="2042347" cy="3001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91319" y="477672"/>
            <a:ext cx="25004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Выставка Колобок и его друзья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94394" y="172977"/>
            <a:ext cx="4019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Пополнение библиотеки группы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88860" y="751344"/>
            <a:ext cx="88710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163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69743" y="655093"/>
            <a:ext cx="9567081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Приобщаясь к традиционному русскому фольклору через устное народное творчество ребёнок не только овладевает родным языком, осваивает его красоту, но и приобщается к культуре своего народа.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Именно сказки являются материалом для обучения детей родной речи.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659" y="2977267"/>
            <a:ext cx="2779595" cy="31733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73457" y="1790090"/>
            <a:ext cx="8270543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дети 2-3 лет,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воспитатели, родители.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развитие интереса у детей к сказкам, создание условий для активного использования сказок в деятельности детей.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-способствовать формированию интереса к книгам, сказкам.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элементы детского творчества в продуктивной деятельности.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-воспитывать навыки аккуратного общения с книгой.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5093" y="515895"/>
            <a:ext cx="11536907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Предполагаемый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познакомить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фольклором русского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народа;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8890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накоплению у детей эстетического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marL="285750" marR="8890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эмоционального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опыта, при чтении и обсуждении сказок;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артистические способности посредствам участия в простых инсценировках сказок;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образное мышление, фантазию, творческие способности;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8890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ситуативно-деловую форму общения со взрослыми.                            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создание в семье благоприятных условий для развития ребенка, с учетом опыта детей приобретенного в детском саду;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личностные качества ребёнка посредством сказки;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заинтересовать родителей жизнью группы, вызвать желание участвовать в ней.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46" y="709684"/>
            <a:ext cx="5041469" cy="24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6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88107" y="751344"/>
            <a:ext cx="977179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проекта для детей: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(ООД)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персонажами русских народных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русских народных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мультфильмов, сказок.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детей с воспитателями и родителями.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развитию речи «Путешествие в сказку»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Театрализация сказки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«Курочка ряба»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раскрасок по сказке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«Теремок», «Золотое яичко»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на тему: «Дорожка для Колобка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 Теремок»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«Репка», «Теремок»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дидактические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Волк и семеро козлят, Догони колобка.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3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r="17500" b="-335"/>
          <a:stretch/>
        </p:blipFill>
        <p:spPr>
          <a:xfrm>
            <a:off x="3263254" y="235703"/>
            <a:ext cx="3807725" cy="2734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r="-5148" b="24180"/>
          <a:stretch/>
        </p:blipFill>
        <p:spPr>
          <a:xfrm>
            <a:off x="654254" y="3205865"/>
            <a:ext cx="2094330" cy="2894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9" r="-2486" b="16816"/>
          <a:stretch/>
        </p:blipFill>
        <p:spPr>
          <a:xfrm>
            <a:off x="3151870" y="3205865"/>
            <a:ext cx="1774137" cy="2894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12736" r="6224" b="32231"/>
          <a:stretch/>
        </p:blipFill>
        <p:spPr>
          <a:xfrm>
            <a:off x="5167117" y="3205867"/>
            <a:ext cx="1869743" cy="2894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" r="-268" b="17215"/>
          <a:stretch/>
        </p:blipFill>
        <p:spPr>
          <a:xfrm>
            <a:off x="7519078" y="3218832"/>
            <a:ext cx="1788696" cy="2894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0" t="25274" r="9933" b="20796"/>
          <a:stretch/>
        </p:blipFill>
        <p:spPr>
          <a:xfrm>
            <a:off x="9789994" y="3205865"/>
            <a:ext cx="1791684" cy="2894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21642" b="12139"/>
          <a:stretch/>
        </p:blipFill>
        <p:spPr>
          <a:xfrm>
            <a:off x="7343249" y="235703"/>
            <a:ext cx="3929051" cy="2734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739818" y="235703"/>
            <a:ext cx="3328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Аппликация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Теремок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5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24" y="4302151"/>
            <a:ext cx="4810827" cy="2158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090" y="4077576"/>
            <a:ext cx="4802594" cy="215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5" y="1703037"/>
            <a:ext cx="4749992" cy="2131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41" y="473163"/>
            <a:ext cx="4462818" cy="2002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2" t="-1" r="22200" b="1661"/>
          <a:stretch/>
        </p:blipFill>
        <p:spPr>
          <a:xfrm>
            <a:off x="4880287" y="2227733"/>
            <a:ext cx="3072080" cy="2402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546928" y="600501"/>
            <a:ext cx="3266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Рисование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Колобок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35" y="4613003"/>
            <a:ext cx="4597900" cy="206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" r="13337" b="-1199"/>
          <a:stretch/>
        </p:blipFill>
        <p:spPr>
          <a:xfrm>
            <a:off x="2118174" y="755897"/>
            <a:ext cx="3829187" cy="2381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" r="6866" b="413"/>
          <a:stretch/>
        </p:blipFill>
        <p:spPr>
          <a:xfrm>
            <a:off x="6286495" y="595550"/>
            <a:ext cx="4259005" cy="2351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7" r="20362" b="334"/>
          <a:stretch/>
        </p:blipFill>
        <p:spPr>
          <a:xfrm>
            <a:off x="436683" y="3893008"/>
            <a:ext cx="3698544" cy="2689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t="1" r="21418" b="-834"/>
          <a:stretch/>
        </p:blipFill>
        <p:spPr>
          <a:xfrm>
            <a:off x="3983629" y="2697599"/>
            <a:ext cx="3630305" cy="2778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1632406" y="317332"/>
            <a:ext cx="3230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Рисование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Репка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r="11385" b="-600"/>
          <a:stretch/>
        </p:blipFill>
        <p:spPr>
          <a:xfrm>
            <a:off x="3988882" y="600501"/>
            <a:ext cx="4956188" cy="3064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3" y="3827682"/>
            <a:ext cx="5245713" cy="2353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29452"/>
            <a:ext cx="5245713" cy="2353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755272" y="0"/>
            <a:ext cx="3366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Путешествие в сказку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Репка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742</Words>
  <Application>Microsoft Office PowerPoint</Application>
  <PresentationFormat>Широкоэкранный</PresentationFormat>
  <Paragraphs>134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40</cp:revision>
  <dcterms:created xsi:type="dcterms:W3CDTF">2025-02-20T14:13:41Z</dcterms:created>
  <dcterms:modified xsi:type="dcterms:W3CDTF">2025-03-04T10:05:25Z</dcterms:modified>
</cp:coreProperties>
</file>