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69" r:id="rId4"/>
    <p:sldId id="279" r:id="rId5"/>
    <p:sldId id="278" r:id="rId6"/>
    <p:sldId id="277" r:id="rId7"/>
    <p:sldId id="272" r:id="rId8"/>
    <p:sldId id="273" r:id="rId9"/>
    <p:sldId id="264" r:id="rId10"/>
    <p:sldId id="284" r:id="rId11"/>
    <p:sldId id="280" r:id="rId12"/>
    <p:sldId id="274" r:id="rId13"/>
    <p:sldId id="281" r:id="rId14"/>
    <p:sldId id="285" r:id="rId15"/>
    <p:sldId id="283" r:id="rId16"/>
    <p:sldId id="28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7" autoAdjust="0"/>
  </p:normalViewPr>
  <p:slideViewPr>
    <p:cSldViewPr>
      <p:cViewPr varScale="1">
        <p:scale>
          <a:sx n="75" d="100"/>
          <a:sy n="75" d="100"/>
        </p:scale>
        <p:origin x="-10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2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7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1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4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8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6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3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2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8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683B-5806-4ACB-AFDA-5144C5AC8CE5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F4B0-5749-4855-AF3A-CDEBDA288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9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" Target="slide5.xml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" Target="slide5.xml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9.wdp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8.wdp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image" Target="../media/image1.jpg"/><Relationship Id="rId9" Type="http://schemas.microsoft.com/office/2007/relationships/hdphoto" Target="../media/hdphoto17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7.xml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openxmlformats.org/officeDocument/2006/relationships/image" Target="../media/image1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12" Type="http://schemas.microsoft.com/office/2007/relationships/hdphoto" Target="../media/hdphoto7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microsoft.com/office/2007/relationships/hdphoto" Target="../media/hdphoto8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microsoft.com/office/2007/relationships/hdphoto" Target="../media/hdphoto6.wdp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0.wdp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12" Type="http://schemas.microsoft.com/office/2007/relationships/hdphoto" Target="../media/hdphoto6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slide" Target="slide14.xml"/><Relationship Id="rId4" Type="http://schemas.microsoft.com/office/2007/relationships/hdphoto" Target="../media/hdphoto11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openxmlformats.org/officeDocument/2006/relationships/slide" Target="slide15.xml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slide" Target="slide3.xml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2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91680" y="2204865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"Что длиннее? 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Что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короче?"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86" b="100000" l="2293" r="431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43408"/>
            <a:ext cx="4189595" cy="2963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41" b="90000" l="5853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260648"/>
            <a:ext cx="3248543" cy="2297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9596" l="786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788">
            <a:off x="333280" y="3544866"/>
            <a:ext cx="4267200" cy="3017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72" b="51667" l="22188" r="7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47" y="-268891"/>
            <a:ext cx="6096000" cy="457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344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58" y="44624"/>
            <a:ext cx="6096000" cy="457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639" b="43194" l="23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58" y="-675456"/>
            <a:ext cx="6096000" cy="4572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308202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5085184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b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Устинович Анна Александровна</a:t>
            </a:r>
            <a:b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квалификации</a:t>
            </a:r>
            <a:b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Твороговский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д/с «Росток»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" y="8219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1" r="94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42">
            <a:off x="620971" y="-213905"/>
            <a:ext cx="3266495" cy="2825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4" b="51053" l="0" r="9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0236">
            <a:off x="2372868" y="2513820"/>
            <a:ext cx="6444208" cy="2940923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531440"/>
            <a:ext cx="2381250" cy="317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2" y="314096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</a:p>
        </p:txBody>
      </p:sp>
    </p:spTree>
    <p:extLst>
      <p:ext uri="{BB962C8B-B14F-4D97-AF65-F5344CB8AC3E}">
        <p14:creationId xmlns:p14="http://schemas.microsoft.com/office/powerpoint/2010/main" val="31212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270775"/>
            <a:ext cx="2232247" cy="2964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2656" l="9688" r="8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9491">
            <a:off x="-1128329" y="1199695"/>
            <a:ext cx="5631317" cy="6192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9" b="921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747">
            <a:off x="5061985" y="455872"/>
            <a:ext cx="4938142" cy="49381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9" y="2693650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14871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" y="8219"/>
            <a:ext cx="9144000" cy="6858000"/>
          </a:xfr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531440"/>
            <a:ext cx="2381250" cy="317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9" b="921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747">
            <a:off x="5025984" y="43975"/>
            <a:ext cx="4938142" cy="4938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2656" l="9688" r="8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940">
            <a:off x="-1046916" y="1482129"/>
            <a:ext cx="5226506" cy="52265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2564904"/>
            <a:ext cx="4752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</a:p>
        </p:txBody>
      </p:sp>
    </p:spTree>
    <p:extLst>
      <p:ext uri="{BB962C8B-B14F-4D97-AF65-F5344CB8AC3E}">
        <p14:creationId xmlns:p14="http://schemas.microsoft.com/office/powerpoint/2010/main" val="38151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339753" y="2924944"/>
            <a:ext cx="4680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ПРАВИЛЬНО</a:t>
            </a:r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2232247" cy="2964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6" b="89498" l="35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1">
            <a:off x="3103916" y="410590"/>
            <a:ext cx="6016967" cy="1800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97" b="89773" l="6735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74362"/>
            <a:ext cx="74568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411760" y="2780928"/>
            <a:ext cx="5040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ПОДУМАЙ</a:t>
            </a:r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35" y="-171400"/>
            <a:ext cx="2381250" cy="317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26" b="89498" l="35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1">
            <a:off x="2998201" y="370665"/>
            <a:ext cx="6016967" cy="1800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97" b="89773" l="6735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74362"/>
            <a:ext cx="74568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339753" y="2924944"/>
            <a:ext cx="4680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ПРАВИЛЬНО</a:t>
            </a:r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270775"/>
            <a:ext cx="2232247" cy="2964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2160241" cy="4721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101863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" y="8219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411760" y="2780928"/>
            <a:ext cx="5040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ПОДУМАЙ</a:t>
            </a:r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531440"/>
            <a:ext cx="2381250" cy="317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101863" cy="6165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2160241" cy="4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88375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6" b="89498" l="35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1">
            <a:off x="903140" y="4951894"/>
            <a:ext cx="3915996" cy="1171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9" b="921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747">
            <a:off x="-166668" y="706557"/>
            <a:ext cx="2492958" cy="2492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04" b="51053" l="0" r="9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0236">
            <a:off x="4935287" y="4301991"/>
            <a:ext cx="3358211" cy="1532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1" r="94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42">
            <a:off x="2844702" y="115958"/>
            <a:ext cx="1385316" cy="1198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9476">
            <a:off x="5536922" y="449454"/>
            <a:ext cx="1155986" cy="19266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685">
            <a:off x="1125464" y="2200821"/>
            <a:ext cx="2225077" cy="2922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1138" y="2708920"/>
            <a:ext cx="415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3494">
            <a:off x="1450138" y="1787093"/>
            <a:ext cx="2317049" cy="386174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9592" y="580526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3456384" cy="568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8052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9899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61745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12360" y="278092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4" y="116632"/>
            <a:ext cx="1864372" cy="1656184"/>
          </a:xfrm>
          <a:prstGeom prst="rect">
            <a:avLst/>
          </a:prstGeom>
        </p:spPr>
      </p:pic>
      <p:pic>
        <p:nvPicPr>
          <p:cNvPr id="14" name="Рисунок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217180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1" r="94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42">
            <a:off x="519771" y="1656050"/>
            <a:ext cx="5224720" cy="2825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4" b="51053" l="0" r="9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9020">
            <a:off x="1588505" y="2009459"/>
            <a:ext cx="6444208" cy="2940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03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22580" y="2386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39215"/>
            <a:ext cx="1864372" cy="1656184"/>
          </a:xfrm>
          <a:prstGeom prst="rect">
            <a:avLst/>
          </a:prstGeom>
        </p:spPr>
      </p:pic>
      <p:pic>
        <p:nvPicPr>
          <p:cNvPr id="13" name="Рисунок 1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40" y="-39215"/>
            <a:ext cx="217180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2656" l="9688" r="8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9225">
            <a:off x="-556622" y="-115446"/>
            <a:ext cx="6192688" cy="6192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9" b="921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747">
            <a:off x="4439926" y="66560"/>
            <a:ext cx="4938142" cy="4938142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956376" y="306896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2171803" cy="1800000"/>
          </a:xfrm>
          <a:prstGeom prst="rect">
            <a:avLst/>
          </a:prstGeom>
        </p:spPr>
      </p:pic>
      <p:pic>
        <p:nvPicPr>
          <p:cNvPr id="13" name="Рисунок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70" y="4688269"/>
            <a:ext cx="186437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6" b="89498" l="35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541">
            <a:off x="2227844" y="737870"/>
            <a:ext cx="6016967" cy="1800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97" b="89773" l="6735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7456828" cy="288032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56376" y="290779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78" y="2420888"/>
            <a:ext cx="2171803" cy="1800000"/>
          </a:xfrm>
          <a:prstGeom prst="rect">
            <a:avLst/>
          </a:prstGeom>
        </p:spPr>
      </p:pic>
      <p:pic>
        <p:nvPicPr>
          <p:cNvPr id="13" name="Рисунок 1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65" y="2079700"/>
            <a:ext cx="186437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2160241" cy="4721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101863" cy="6165304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lastslide" highlightClick="1"/>
          </p:cNvPr>
          <p:cNvSpPr/>
          <p:nvPr/>
        </p:nvSpPr>
        <p:spPr>
          <a:xfrm>
            <a:off x="7963017" y="2732501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2171803" cy="1800000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68" y="4293096"/>
            <a:ext cx="186437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2286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685">
            <a:off x="5639578" y="1493287"/>
            <a:ext cx="4067944" cy="6467708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28" y="285875"/>
            <a:ext cx="1813083" cy="2407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3768" y="2924944"/>
            <a:ext cx="463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2286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685">
            <a:off x="6156175" y="1133247"/>
            <a:ext cx="4067944" cy="6467708"/>
          </a:xfrm>
          <a:prstGeom prst="rect">
            <a:avLst/>
          </a:prstGeom>
        </p:spPr>
      </p:pic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-243408"/>
            <a:ext cx="2381250" cy="31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2996952"/>
            <a:ext cx="433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270775"/>
            <a:ext cx="2232247" cy="2964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1" r="94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42">
            <a:off x="684762" y="3241331"/>
            <a:ext cx="4445573" cy="2404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04" b="51053" l="0" r="9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9020">
            <a:off x="4327777" y="1441808"/>
            <a:ext cx="4585528" cy="2092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2996952"/>
            <a:ext cx="5123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7062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31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ВЧ</dc:creator>
  <cp:lastModifiedBy>ВЧ</cp:lastModifiedBy>
  <cp:revision>36</cp:revision>
  <dcterms:created xsi:type="dcterms:W3CDTF">2025-03-25T05:33:28Z</dcterms:created>
  <dcterms:modified xsi:type="dcterms:W3CDTF">2025-03-30T13:44:58Z</dcterms:modified>
</cp:coreProperties>
</file>