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58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14394-5205-4B79-B7C5-81E085E8EB2E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E3E8-7D41-4974-9805-4A2D86136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482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14394-5205-4B79-B7C5-81E085E8EB2E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E3E8-7D41-4974-9805-4A2D86136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516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14394-5205-4B79-B7C5-81E085E8EB2E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E3E8-7D41-4974-9805-4A2D86136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735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14394-5205-4B79-B7C5-81E085E8EB2E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E3E8-7D41-4974-9805-4A2D86136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520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14394-5205-4B79-B7C5-81E085E8EB2E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E3E8-7D41-4974-9805-4A2D86136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764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14394-5205-4B79-B7C5-81E085E8EB2E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E3E8-7D41-4974-9805-4A2D86136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872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14394-5205-4B79-B7C5-81E085E8EB2E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E3E8-7D41-4974-9805-4A2D86136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164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14394-5205-4B79-B7C5-81E085E8EB2E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E3E8-7D41-4974-9805-4A2D86136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219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14394-5205-4B79-B7C5-81E085E8EB2E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E3E8-7D41-4974-9805-4A2D86136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011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14394-5205-4B79-B7C5-81E085E8EB2E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E3E8-7D41-4974-9805-4A2D86136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91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14394-5205-4B79-B7C5-81E085E8EB2E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E3E8-7D41-4974-9805-4A2D86136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14394-5205-4B79-B7C5-81E085E8EB2E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2E3E8-7D41-4974-9805-4A2D861365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353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uraloved.ru/chelyabinskaya-oblast" TargetMode="External"/><Relationship Id="rId2" Type="http://schemas.openxmlformats.org/officeDocument/2006/relationships/hyperlink" Target="https://uraloved.ru/yuznyj-ural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uraloved.ru/nizhniy-tagil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бюджетное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учреждение                                                                                                           Центр «Солнечный» г. Челябинска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b="1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проекта</a:t>
            </a:r>
          </a:p>
          <a:p>
            <a:pPr marL="0" indent="0" algn="ctr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«Моя малая родина»</a:t>
            </a:r>
          </a:p>
          <a:p>
            <a:pPr marL="0" indent="0" algn="ctr">
              <a:buNone/>
            </a:pP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 проекта: Кузнецова Галина</a:t>
            </a:r>
          </a:p>
          <a:p>
            <a:pPr marL="0" indent="0" algn="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Ученица 7-в класса МБОУ № 22</a:t>
            </a:r>
          </a:p>
          <a:p>
            <a:pPr marL="0" indent="0" algn="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: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Логиновская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М.Ю.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766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s://myslide.ru/documents_4/929f511816db17c1f271a5d629e8baba/img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363" y="436729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6508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myslide.ru/documents_4/929f511816db17c1f271a5d629e8baba/img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184" y="232011"/>
            <a:ext cx="8420669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6208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7857" y="751344"/>
            <a:ext cx="869362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1788 году в Челябинске группа врачей во главе с С.С. Андреевским изучала сибирскую язву и ими была создана первая сыворотка против этой чрезвычайно опасной, смертельной болезни.</a:t>
            </a:r>
          </a:p>
          <a:p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постройки в 1892 году </a:t>
            </a:r>
            <a:r>
              <a:rPr lang="ru-RU" sz="2400" b="0" i="0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Самаро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-Златоустовской железной дороги, соединившей Челябинск с Москвой, город стал активно развиваться. От Челябинска продолжилось строительство Транссибирской магистрали. Активно развивалась торговля. Челябинск стал лидером в России по торговле хлебом, а также вторым по торговле импортным чаем. Его называли «Воротами в Сибирь».</a:t>
            </a:r>
          </a:p>
          <a:p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 1890-х годов через Челябинск проходил путь многочисленных переселенцев, отправлявшихся в Сибирь. Возле железнодорожного вокзала действовал крупнейший в стране врачебно-питательный переселенческий пункт. Через него прошли сотни тысяч людей. В отдельные дни на челябинском вокзале скапливалось до 25 тысяч человек.</a:t>
            </a:r>
            <a:endParaRPr lang="ru-RU" sz="2400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982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2890" y="751344"/>
            <a:ext cx="877551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dirty="0" smtClean="0">
                <a:solidFill>
                  <a:srgbClr val="333333"/>
                </a:solidFill>
                <a:effectLst/>
                <a:latin typeface="Helvetica Neue"/>
              </a:rPr>
              <a:t>Если в 1897 году в Челябинске проживало лишь около 20 тысяч человек, то к 1917 году население приближалось уже к 70 тысячам. За быстрый рост некоторые наблюдатели называли Челябинск Зауральским Чикаго. Рост продолжился в советское время. В 1976 году здесь родился уже миллионный житель.</a:t>
            </a:r>
          </a:p>
          <a:p>
            <a:r>
              <a:rPr lang="ru-RU" b="0" i="0" dirty="0" smtClean="0">
                <a:solidFill>
                  <a:srgbClr val="333333"/>
                </a:solidFill>
                <a:effectLst/>
                <a:latin typeface="Helvetica Neue"/>
              </a:rPr>
              <a:t>В мае 1918 году на железнодорожной станции Челябинск случился вооружённый мятеж Чехословацкого корпуса, после чего на </a:t>
            </a:r>
            <a:r>
              <a:rPr lang="ru-RU" b="0" i="0" u="none" strike="noStrike" dirty="0" smtClean="0">
                <a:solidFill>
                  <a:srgbClr val="0044CC"/>
                </a:solidFill>
                <a:effectLst/>
                <a:latin typeface="Helvetica Neue"/>
                <a:hlinkClick r:id="rId2"/>
              </a:rPr>
              <a:t>Южном Урале</a:t>
            </a:r>
            <a:r>
              <a:rPr lang="ru-RU" b="0" i="0" dirty="0" smtClean="0">
                <a:solidFill>
                  <a:srgbClr val="333333"/>
                </a:solidFill>
                <a:effectLst/>
                <a:latin typeface="Helvetica Neue"/>
              </a:rPr>
              <a:t> разгорелся огонь Гражданской войны. В июле 1919 года город вернулся к большевикам.</a:t>
            </a:r>
          </a:p>
          <a:p>
            <a:r>
              <a:rPr lang="ru-RU" b="0" i="0" dirty="0" smtClean="0">
                <a:solidFill>
                  <a:srgbClr val="333333"/>
                </a:solidFill>
                <a:effectLst/>
                <a:latin typeface="Helvetica Neue"/>
              </a:rPr>
              <a:t>3 сентября 1919 года Челябинск стал центром созданной Челябинской губернии, а 3 ноября 1924 года - центром Челябинского округа огромной Уральской области. 17 января 1934 года была создана </a:t>
            </a:r>
            <a:r>
              <a:rPr lang="ru-RU" b="0" i="0" u="none" strike="noStrike" dirty="0" smtClean="0">
                <a:solidFill>
                  <a:srgbClr val="0044CC"/>
                </a:solidFill>
                <a:effectLst/>
                <a:latin typeface="Helvetica Neue"/>
                <a:hlinkClick r:id="rId3"/>
              </a:rPr>
              <a:t>Челябинская область</a:t>
            </a:r>
            <a:r>
              <a:rPr lang="ru-RU" b="0" i="0" dirty="0" smtClean="0">
                <a:solidFill>
                  <a:srgbClr val="333333"/>
                </a:solidFill>
                <a:effectLst/>
                <a:latin typeface="Helvetica Neue"/>
              </a:rPr>
              <a:t>. Интересно, что в 1937 году рассматривался вопрос о переименовании Челябинска в </a:t>
            </a:r>
            <a:r>
              <a:rPr lang="ru-RU" b="0" i="0" dirty="0" err="1" smtClean="0">
                <a:solidFill>
                  <a:srgbClr val="333333"/>
                </a:solidFill>
                <a:effectLst/>
                <a:latin typeface="Helvetica Neue"/>
              </a:rPr>
              <a:t>Кагановичград</a:t>
            </a:r>
            <a:r>
              <a:rPr lang="ru-RU" b="0" i="0" dirty="0" smtClean="0">
                <a:solidFill>
                  <a:srgbClr val="333333"/>
                </a:solidFill>
                <a:effectLst/>
                <a:latin typeface="Helvetica Neue"/>
              </a:rPr>
              <a:t>.</a:t>
            </a:r>
            <a:endParaRPr lang="ru-RU" b="0" i="0" dirty="0">
              <a:solidFill>
                <a:srgbClr val="333333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033546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60310" y="696752"/>
            <a:ext cx="747897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годы первых пятилеток и во время Великой Отечественной войны здесь появилось много заводов. Бывший торговый город превратился в крупный индустриальный центр. В годы войны сюда из центральной части страны эвакуировали около 70 предприятий. Всего за 33 дня на Челябинском тракторном заводе, объединившимся с двумя эвакуированными предприятиями, было освоено серийное производство танков Т-34. Здесь впервые была поставлена на конвейер сборка танков, а потом опыт перенял «Уралвагонзавод» в </a:t>
            </a:r>
            <a:r>
              <a:rPr lang="ru-RU" sz="2000" b="0" i="0" u="none" strike="noStrike" dirty="0" smtClean="0">
                <a:solidFill>
                  <a:srgbClr val="FF99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Нижнем Тагиле</a:t>
            </a:r>
            <a:r>
              <a:rPr lang="ru-RU" sz="20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За время Великой Отечественной войны Челябинск дал фронту 16323 танка и САУ, 43811 танковых моторов, 85 тысяч комплектов топливной аппаратуры, большое количество корпусов артиллерийских и минометных боеприпасов. К концу войны в каждом третьем танке и боевом самолёте была челябинская сталь. Неформально Челябинск стали называть </a:t>
            </a:r>
            <a:r>
              <a:rPr lang="ru-RU" sz="2000" b="0" i="0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Танкоградом</a:t>
            </a:r>
            <a:r>
              <a:rPr lang="ru-RU" sz="20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0052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myslide.ru/documents_4/929f511816db17c1f271a5d629e8baba/img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1295" y="95534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9980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yslide.ru/documents_4/929f511816db17c1f271a5d629e8baba/img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97" y="191069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8833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myslide.ru/documents_4/929f511816db17c1f271a5d629e8baba/img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2488" y="395785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0071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myslide.ru/documents_4/929f511816db17c1f271a5d629e8baba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2238" y="327546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8737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myslide.ru/documents_4/929f511816db17c1f271a5d629e8baba/img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874" y="450377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7762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myslide.ru/documents_4/929f511816db17c1f271a5d629e8baba/img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136" y="573206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2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myslide.ru/documents_4/929f511816db17c1f271a5d629e8baba/img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727" y="873457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9153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myslide.ru/documents_4/929f511816db17c1f271a5d629e8baba/img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954" y="30025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900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myslide.ru/documents_4/929f511816db17c1f271a5d629e8baba/img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590" y="9144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54339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187</Words>
  <Application>Microsoft Office PowerPoint</Application>
  <PresentationFormat>Широкоэкранный</PresentationFormat>
  <Paragraphs>15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Helvetica Neue</vt:lpstr>
      <vt:lpstr>Times New Roman</vt:lpstr>
      <vt:lpstr>Тема Office</vt:lpstr>
      <vt:lpstr>Муниципальное бюджетное  учреждение                                                                                                           Центр «Солнечный» г. Челябинска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Маргарита</dc:creator>
  <cp:lastModifiedBy>Маргарита</cp:lastModifiedBy>
  <cp:revision>5</cp:revision>
  <dcterms:created xsi:type="dcterms:W3CDTF">2022-11-06T11:04:17Z</dcterms:created>
  <dcterms:modified xsi:type="dcterms:W3CDTF">2025-03-12T11:18:19Z</dcterms:modified>
</cp:coreProperties>
</file>