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9743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625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79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10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99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15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43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64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38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630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48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34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D:\Работка\Логопед\Картинки\Сказки\Дюймовочка\Фон.png"/>
          <p:cNvPicPr preferRelativeResize="0"/>
          <p:nvPr/>
        </p:nvPicPr>
        <p:blipFill rotWithShape="1">
          <a:blip r:embed="rId3">
            <a:alphaModFix/>
          </a:blip>
          <a:srcRect l="5881"/>
          <a:stretch/>
        </p:blipFill>
        <p:spPr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0" y="0"/>
            <a:ext cx="9144000" cy="1357313"/>
          </a:xfrm>
          <a:prstGeom prst="rect">
            <a:avLst/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0" y="101600"/>
            <a:ext cx="9144000" cy="1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Артикуляционная гимнастика</a:t>
            </a:r>
            <a:endParaRPr/>
          </a:p>
        </p:txBody>
      </p:sp>
      <p:pic>
        <p:nvPicPr>
          <p:cNvPr id="87" name="Google Shape;87;p13" descr="D:\Работка\Логопед\Занятия по скайпу\Артикуляционная гимнастика\Картинки\lagыыыsh1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4625" y="1128713"/>
            <a:ext cx="4000500" cy="5591175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 descr="D:\Работка\Логопед\Занятия по скайпу\Артикуляционная гимнастика\Гиф\Тесто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89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5786438" y="1928813"/>
            <a:ext cx="3571875" cy="258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Я люблю готовить тесто!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Это очень интересно!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Тесто мнём, мнём, мнём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Тесто жмём, жмём, жмём.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После скалку мы возьмём,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Тесто тонко раскатаем.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печь пирог поставим.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Раз, два, три, четыре, пять!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пора ли вынимать?</a:t>
            </a:r>
            <a:endParaRPr sz="1800">
              <a:solidFill>
                <a:srgbClr val="CA69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-285750" y="34925"/>
            <a:ext cx="94297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Тесто</a:t>
            </a:r>
            <a:endParaRPr sz="4000">
              <a:solidFill>
                <a:srgbClr val="CA69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 descr="D:\Работка\Логопед\Занятия по скайпу\Артикуляционная гимнастика\Гиф\Змея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9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5857875" y="460375"/>
            <a:ext cx="3286125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Подражаем мы змее,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Мы с ней будем наравне: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Высунем язык и спрячем!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Только так, а не иначе!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Змея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D:\Работка\Логопед\Картинки\Сказки\Дюймовочка\Болото2.png"/>
          <p:cNvPicPr preferRelativeResize="0"/>
          <p:nvPr/>
        </p:nvPicPr>
        <p:blipFill rotWithShape="1">
          <a:blip r:embed="rId3">
            <a:alphaModFix/>
          </a:blip>
          <a:srcRect l="5553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428625" y="676275"/>
            <a:ext cx="4071938" cy="96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166A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Подражаем мы лягушкам,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166A1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Тянем губы прямо к ушкам.</a:t>
            </a:r>
            <a:endParaRPr sz="2000" b="0" i="0" u="none" strike="noStrike" cap="none">
              <a:solidFill>
                <a:srgbClr val="1C86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D:\Работка\Логопед\Занятия по скайпу\Артикуляционная гимнастика\Лягушка4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0630" y="1500174"/>
            <a:ext cx="4131634" cy="5214974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96" name="Google Shape;96;p14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Лягушка</a:t>
            </a:r>
            <a:endParaRPr sz="40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D:\Работка\Логопед\Картинки\Сказки\Сказка о рыбаке и рыбке\Фон.png"/>
          <p:cNvPicPr preferRelativeResize="0"/>
          <p:nvPr/>
        </p:nvPicPr>
        <p:blipFill rotWithShape="1">
          <a:blip r:embed="rId3">
            <a:alphaModFix/>
          </a:blip>
          <a:srcRect l="6570"/>
          <a:stretch/>
        </p:blipFill>
        <p:spPr>
          <a:xfrm>
            <a:off x="0" y="-61913"/>
            <a:ext cx="9144000" cy="6919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429250" y="642938"/>
            <a:ext cx="3500438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Рот пошире открываем,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бегемотиков играем: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Широко раскроем ротик,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голодный бегемотик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 descr="D:\Работка\Логопед\Занятия по скайпу\Артикуляционная гимнастика\Бегемот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872" y="2194408"/>
            <a:ext cx="6869152" cy="4234988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04" name="Google Shape;104;p15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Бегемот</a:t>
            </a: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D:\Работка\Логопед\Занятия по скайпу\Артикуляционная гимнастика\Дятелфон.png"/>
          <p:cNvPicPr preferRelativeResize="0"/>
          <p:nvPr/>
        </p:nvPicPr>
        <p:blipFill rotWithShape="1">
          <a:blip r:embed="rId3">
            <a:alphaModFix/>
          </a:blip>
          <a:srcRect l="19012" t="1409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214313" y="857250"/>
            <a:ext cx="4429125" cy="189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Дятел на стволе сидит,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Клювом по нему стучит.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Стук да стук, стук да стук.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Раздаётся громкий звук.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Дятел</a:t>
            </a:r>
            <a:endParaRPr sz="40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 descr="D:\Работка\Логопед\Занятия по скайпу\Артикуляционная гимнастика\Дятел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5251">
            <a:off x="3501721" y="1321948"/>
            <a:ext cx="3381908" cy="528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3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 descr="D:\Работка\Логопед\Занятия по скайпу\Артикуляционная гимнастика\Гиф\Гармошка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7000"/>
            <a:ext cx="9144000" cy="71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14313" y="785813"/>
            <a:ext cx="371475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Ну-ка, рот пошире, крошки!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Поиграем на гармошке!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Язычок не опускаем,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Только ротик открываем.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Раз, два, три, четыре, пять,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Нам нетрудно повторять!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Гармошка</a:t>
            </a:r>
            <a:endParaRPr sz="4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3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 descr="D:\Работка\Логопед\Занятия по скайпу\Артикуляционная гимнастика\Качели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1600"/>
            <a:ext cx="9144000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428625" y="800100"/>
            <a:ext cx="3857625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качелях я качаюсь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Вверх-вниз, вверх-вниз!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Я всё выше поднимаюсь,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потом вниз.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Качели</a:t>
            </a:r>
            <a:endParaRPr sz="4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 descr="D:\Работка\Логопед\Занятия по скайпу\Артикуляционная гимнастика\Шарик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2450" y="0"/>
            <a:ext cx="9696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142875" y="1246188"/>
            <a:ext cx="4429125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Я надул воздушный шарик.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Укусил его комарик.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Лопнул шарик. Не беда!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Новый шар надую я!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-571500" y="34925"/>
            <a:ext cx="9715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Воздушный шарик</a:t>
            </a:r>
            <a:endParaRPr sz="4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 descr="D:\Работка\Логопед\Занятия по скайпу\Артикуляционная гимнастика\Маляр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0675" y="0"/>
            <a:ext cx="9464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5857875" y="642938"/>
            <a:ext cx="3357563" cy="258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Красить потолок пора.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Пригласили маляра.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Челюсть ниже опускаем,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Язык к нёбу поднимаем.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Проведём вперёд – назад.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Наш маляр работе рад!</a:t>
            </a:r>
            <a:endParaRPr sz="1800">
              <a:solidFill>
                <a:srgbClr val="CA69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-303137" y="0"/>
            <a:ext cx="9429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Маляр</a:t>
            </a:r>
            <a:endParaRPr sz="4000">
              <a:solidFill>
                <a:srgbClr val="CA69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 descr="D:\Работка\Логопед\Занятия по скайпу\Артикуляционная гимнастика\ЗубыФон.png"/>
          <p:cNvPicPr preferRelativeResize="0"/>
          <p:nvPr/>
        </p:nvPicPr>
        <p:blipFill rotWithShape="1">
          <a:blip r:embed="rId3">
            <a:alphaModFix/>
          </a:blip>
          <a:srcRect l="10479" t="5540" r="4008" b="378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0" y="642938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 – два, раз – два! Зубки чистим мы с утра!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Вправо – влево, вправо – влево, щёточка скользит умело!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Чистим зубки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1" descr="D:\Работка\Логопед\Занятия по скайпу\Артикуляционная гимнастика\Зубная-щётка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48" y="51399"/>
            <a:ext cx="8848699" cy="530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Экран (4:3)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Тема Office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cp:lastModifiedBy>on</cp:lastModifiedBy>
  <cp:revision>1</cp:revision>
  <dcterms:modified xsi:type="dcterms:W3CDTF">2025-01-30T03:46:34Z</dcterms:modified>
</cp:coreProperties>
</file>