
<file path=[Content_Types].xml><?xml version="1.0" encoding="utf-8"?>
<Types xmlns="http://schemas.openxmlformats.org/package/2006/content-types">
  <Default Extension="mp3" ContentType="audio/mpeg"/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93" d="100"/>
          <a:sy n="93" d="100"/>
        </p:scale>
        <p:origin x="1152" y="36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presProps" Target="presProps.xml" /><Relationship Id="rId36" Type="http://schemas.openxmlformats.org/officeDocument/2006/relationships/tableStyles" Target="tableStyles.xml" /><Relationship Id="rId37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bg>
      <p:bgPr shadeToTitle="0">
        <a:solidFill>
          <a:schemeClr val="bg2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648700" y="381000"/>
            <a:ext cx="2476500" cy="5897562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762000" y="381000"/>
            <a:ext cx="7734300" cy="5897562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>
              <a:lnSpc>
                <a:spcPct val="90000"/>
              </a:lnSpc>
              <a:spcBef>
                <a:spcPts val="2000"/>
              </a:spcBef>
              <a:buFontTx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3999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5105400"/>
            <a:ext cx="11292840" cy="17525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0" y="0"/>
            <a:ext cx="11292840" cy="5128923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 rot="16199999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31C8705F-42BE-437D-8061-86C8604D55B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 rot="16199999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1D14E46D-DB2E-4646-A9EE-AC694840745B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 spc="-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/>
        <a:buChar char="•"/>
        <a:defRPr sz="1800" spc="1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/>
        <a:buChar char="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/>
        <a:buChar char=""/>
        <a:defRPr sz="14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/>
        <a:buChar char=""/>
        <a:defRPr sz="14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/>
        <a:buChar char=""/>
        <a:defRPr sz="14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/>
        <a:buChar char=""/>
        <a:defRPr sz="14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/>
        <a:buChar char=""/>
        <a:defRPr sz="14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/>
        <a:buChar char=""/>
        <a:defRPr sz="14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/>
        <a:buChar char=""/>
        <a:defRPr sz="14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microsoft.com/office/2007/relationships/media" Target="../media/media2.mp3"/><Relationship Id="rId5" Type="http://schemas.openxmlformats.org/officeDocument/2006/relationships/audio" Target="../media/media2.mp3" 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microsoft.com/office/2007/relationships/media" Target="../media/media3.mp3"/><Relationship Id="rId5" Type="http://schemas.openxmlformats.org/officeDocument/2006/relationships/audio" Target="../media/media3.mp3" 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microsoft.com/office/2007/relationships/media" Target="../media/media4.mp3"/><Relationship Id="rId4" Type="http://schemas.openxmlformats.org/officeDocument/2006/relationships/audio" Target="../media/media4.mp3" 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microsoft.com/office/2007/relationships/media" Target="../media/media1.mp3"/><Relationship Id="rId4" Type="http://schemas.openxmlformats.org/officeDocument/2006/relationships/audio" Target="../media/media1.mp3" 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 </a:t>
            </a:r>
            <a:r>
              <a:rPr lang="ru-RU" b="1"/>
              <a:t>«Я помню, значит, </a:t>
            </a:r>
            <a:r>
              <a:rPr lang="ru-RU" b="1"/>
              <a:t>   </a:t>
            </a:r>
            <a:br>
              <a:rPr lang="ru-RU" b="1"/>
            </a:br>
            <a:r>
              <a:rPr lang="ru-RU" b="1"/>
              <a:t> </a:t>
            </a:r>
            <a:r>
              <a:rPr lang="ru-RU" b="1"/>
              <a:t>  я </a:t>
            </a:r>
            <a:r>
              <a:rPr lang="ru-RU" b="1"/>
              <a:t>живу»</a:t>
            </a:r>
            <a:br>
              <a:rPr lang="ru-RU"/>
            </a:b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                                           Классный руководитель: Белышева А. Р.</a:t>
            </a:r>
            <a:endParaRPr/>
          </a:p>
          <a:p>
            <a:pPr>
              <a:defRPr/>
            </a:pPr>
            <a:r>
              <a:rPr lang="ru-RU"/>
              <a:t> </a:t>
            </a:r>
            <a:r>
              <a:rPr lang="ru-RU"/>
              <a:t>                                              1 «В» класс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82138" y="332510"/>
            <a:ext cx="9375094" cy="584762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Год 1945. Год 2024. 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Между ними 79 лет мира и памяти.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Память – это благодарность. 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Память – это долг.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Память – это жизнь. Я помню, значит я живу!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30538" y="3507971"/>
            <a:ext cx="4345052" cy="2892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14895" y="266008"/>
            <a:ext cx="9142337" cy="591413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800" i="1"/>
              <a:t>Пускай назад история листает</a:t>
            </a:r>
            <a:endParaRPr lang="ru-RU" sz="2800"/>
          </a:p>
          <a:p>
            <a:pPr marL="0" indent="0">
              <a:buNone/>
              <a:defRPr/>
            </a:pPr>
            <a:r>
              <a:rPr lang="ru-RU" sz="2800" i="1"/>
              <a:t>Страницы легендарные свои.</a:t>
            </a:r>
            <a:endParaRPr lang="ru-RU" sz="2800"/>
          </a:p>
          <a:p>
            <a:pPr marL="0" indent="0">
              <a:buNone/>
              <a:defRPr/>
            </a:pPr>
            <a:r>
              <a:rPr lang="ru-RU" sz="2800" i="1"/>
              <a:t>И память, через годы пролетая,</a:t>
            </a:r>
            <a:endParaRPr lang="ru-RU" sz="2800"/>
          </a:p>
          <a:p>
            <a:pPr marL="0" indent="0">
              <a:buNone/>
              <a:defRPr/>
            </a:pPr>
            <a:r>
              <a:rPr lang="ru-RU" sz="2800" i="1"/>
              <a:t>Ведёт опять в походы и бои!</a:t>
            </a:r>
            <a:endParaRPr lang="ru-RU" sz="28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86063" y="2651760"/>
            <a:ext cx="5658082" cy="3898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81891" y="432262"/>
            <a:ext cx="9275341" cy="57478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 i="1"/>
              <a:t>Сегодня будет день напоминаний,</a:t>
            </a:r>
            <a:endParaRPr lang="ru-RU" sz="2800"/>
          </a:p>
          <a:p>
            <a:pPr marL="0" indent="0">
              <a:buNone/>
              <a:defRPr/>
            </a:pPr>
            <a:r>
              <a:rPr lang="ru-RU" sz="2800" i="1"/>
              <a:t>И в сердце тесно от высоких слов.</a:t>
            </a:r>
            <a:endParaRPr lang="ru-RU" sz="2800"/>
          </a:p>
          <a:p>
            <a:pPr marL="0" indent="0">
              <a:buNone/>
              <a:defRPr/>
            </a:pPr>
            <a:r>
              <a:rPr lang="ru-RU" sz="2800" i="1"/>
              <a:t>Сегодня будет день напоминаний.</a:t>
            </a:r>
            <a:endParaRPr lang="ru-RU" sz="2800"/>
          </a:p>
          <a:p>
            <a:pPr marL="0" indent="0">
              <a:buNone/>
              <a:defRPr/>
            </a:pPr>
            <a:r>
              <a:rPr lang="ru-RU" sz="2800" i="1"/>
              <a:t>О мужестве, о славе от боёв.</a:t>
            </a:r>
            <a:endParaRPr lang="ru-RU" sz="2800"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00928" y="2761488"/>
            <a:ext cx="4962144" cy="3721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16131" y="382386"/>
            <a:ext cx="9641101" cy="5797752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800"/>
              <a:t>Нет в России семьи, которую война обошла стороной. Поэтому в этот день в каждой семье вспоминают тех, кто остался на полях сражений, и тех, кто после войны налаживал мирную жизнь.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14599" y="2413139"/>
            <a:ext cx="5785757" cy="3766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5389" y="382386"/>
            <a:ext cx="9341843" cy="579775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Я недавно смотрел старый фильм о войне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И не знаю, кого мне спросить, 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Почему нашим людям и нашей стране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Столько горя пришлось пережить.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61453" y="3052661"/>
            <a:ext cx="6000850" cy="3208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5265" y="482138"/>
            <a:ext cx="9291967" cy="569799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Дети детство узнали в руинах домов, 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Эту память вовек не убить,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Лебеда – их еда, и землянка – их кров,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А </a:t>
            </a:r>
            <a:r>
              <a:rPr lang="ru-RU" sz="2800"/>
              <a:t>мечта – до Победы дожить.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49869" y="3027965"/>
            <a:ext cx="5089186" cy="3188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15636" y="465514"/>
            <a:ext cx="9441596" cy="571462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Я смотрю старый фильм, и мечтается мне,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Чтобы не было войн и смертей, 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Чтобы мамам страны не пришлось хоронить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Вечно юных своих сыновей.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36434" y="3322826"/>
            <a:ext cx="5654850" cy="3179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49382" y="399012"/>
            <a:ext cx="9607849" cy="578112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Пускай сердца, волнуясь, замирают,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На мирные дела пускай зовут,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Герои никогда не умирают,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Герои в нашей памяти живут!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51504" y="2609636"/>
            <a:ext cx="4417888" cy="3313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i="1" u="sng"/>
              <a:t>Песня «А закаты алые…»-ПОЕТ (1 В</a:t>
            </a:r>
            <a:r>
              <a:rPr lang="ru-RU" b="1" i="1" u="sng"/>
              <a:t>) 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22265" y="2165792"/>
            <a:ext cx="8728123" cy="4455622"/>
          </a:xfrm>
          <a:prstGeom prst="rect">
            <a:avLst/>
          </a:prstGeom>
        </p:spPr>
      </p:pic>
      <p:pic>
        <p:nvPicPr>
          <p:cNvPr id="6" name="Детский хор - Алые закаты_(Muz-Monster.ru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81644" y="465514"/>
            <a:ext cx="9175588" cy="571462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800"/>
              <a:t>Почтим минутой молчания тех, кто пал на полях сражения, тех, кто дожил до Победы, но не дожил до сегодняшнего дня. Вечная Память! Вечная Слава</a:t>
            </a:r>
            <a:r>
              <a:rPr lang="ru-RU" sz="2800"/>
              <a:t>! </a:t>
            </a:r>
            <a:endParaRPr lang="ru-RU" sz="280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60320" y="2194560"/>
            <a:ext cx="5814986" cy="4663440"/>
          </a:xfrm>
          <a:prstGeom prst="rect">
            <a:avLst/>
          </a:prstGeom>
        </p:spPr>
      </p:pic>
      <p:pic>
        <p:nvPicPr>
          <p:cNvPr id="5" name="Neizvesten_-_METRONOM_MINUTA_MOLCHANIYA_22_iyunya_-_DEN_SKORBI_I_PAMYATI_7619599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31768" y="548640"/>
            <a:ext cx="8626948" cy="533223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А может, не было войны…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И людям все это приснилось: 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Опустошенная земля,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Расстрелы и концлагеря,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Хатынь и братские могилы?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90928" y="2144683"/>
            <a:ext cx="5140837" cy="3314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14895" y="482138"/>
            <a:ext cx="9142337" cy="569799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800"/>
              <a:t>Прошла минута скорбного </a:t>
            </a:r>
            <a:r>
              <a:rPr lang="ru-RU" sz="2800"/>
              <a:t>молчанья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Но, с нами остаются навсегда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И </a:t>
            </a:r>
            <a:r>
              <a:rPr lang="ru-RU" sz="2800"/>
              <a:t>вечно будут жить воспоминания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О павших, в эти грозные года.</a:t>
            </a:r>
            <a:endParaRPr/>
          </a:p>
          <a:p>
            <a:pPr>
              <a:defRPr/>
            </a:pPr>
            <a:endParaRPr lang="ru-RU" sz="28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90157" y="2877792"/>
            <a:ext cx="6120123" cy="3456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8764" y="299258"/>
            <a:ext cx="9358468" cy="588087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Как продолжение жизни солдат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Под звездами мирной державы,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Цветы на ратных могилах горят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Венками немеркнущей славы.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82276" y="2793078"/>
            <a:ext cx="5271054" cy="3819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32509" y="315884"/>
            <a:ext cx="9524723" cy="5864253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sz="2800"/>
              <a:t>1418 дней и ночей длилась война…27 миллионов погибших. Если по каждому погибшему объявить минуту молчания, страна будет молчать. 43 года! </a:t>
            </a:r>
            <a:endParaRPr/>
          </a:p>
          <a:p>
            <a:pPr marL="0" indent="0" algn="just">
              <a:buNone/>
              <a:defRPr/>
            </a:pPr>
            <a:r>
              <a:rPr lang="ru-RU" sz="2800"/>
              <a:t>Гибли сыновья, дочери, братья, сестры, мужья, жены. Каждый четвертый погибший – ребенок.</a:t>
            </a:r>
            <a:endParaRPr/>
          </a:p>
          <a:p>
            <a:pPr marL="0" indent="0" algn="just">
              <a:buNone/>
              <a:defRPr/>
            </a:pPr>
            <a:r>
              <a:rPr lang="ru-RU" sz="2800"/>
              <a:t>Даже детские глаза и плач детей не останавливали варваров!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19935" y="3308465"/>
            <a:ext cx="4235521" cy="3174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u="sng"/>
              <a:t>Стихотворение </a:t>
            </a:r>
            <a:r>
              <a:rPr lang="ru-RU" b="1" u="sng"/>
              <a:t>М. Джалиля “Варварство”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9011" y="1845425"/>
            <a:ext cx="9458221" cy="4334712"/>
          </a:xfrm>
        </p:spPr>
        <p:txBody>
          <a:bodyPr/>
          <a:lstStyle/>
          <a:p>
            <a:pPr marL="0" indent="0">
              <a:buNone/>
              <a:defRPr/>
            </a:pPr>
            <a:endParaRPr lang="ru-RU" sz="2800"/>
          </a:p>
          <a:p>
            <a:pPr marL="0" indent="0">
              <a:buNone/>
              <a:defRPr/>
            </a:pPr>
            <a:r>
              <a:rPr lang="ru-RU" sz="2800"/>
              <a:t>Они </a:t>
            </a:r>
            <a:r>
              <a:rPr lang="ru-RU" sz="2800"/>
              <a:t>с детьми погнали матерей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И яму рыть заставили, а сами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Они стояли, кучка дикарей</a:t>
            </a:r>
            <a:r>
              <a:rPr lang="ru-RU" sz="2800"/>
              <a:t>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И хриплыми смеялись голосами.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У края бездны выстроили в ряд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Бессильных женщин, худеньких ребят.</a:t>
            </a:r>
            <a:endParaRPr/>
          </a:p>
          <a:p>
            <a:pPr marL="0" indent="0">
              <a:buNone/>
              <a:defRPr/>
            </a:pPr>
            <a:endParaRPr lang="ru-RU" sz="2800"/>
          </a:p>
          <a:p>
            <a:pPr marL="0" indent="0">
              <a:buNone/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15407" y="2628632"/>
            <a:ext cx="3871862" cy="3871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32262" y="349136"/>
            <a:ext cx="9424970" cy="583100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Я не забуду никогда, вовеки! 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Я видел: плакали, как дети, реки,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И в ярости рыдала мать-земля.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Своими видел я глазами,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Как солнце скорбное, </a:t>
            </a:r>
            <a:endParaRPr lang="ru-RU" sz="2800"/>
          </a:p>
          <a:p>
            <a:pPr marL="0" indent="0">
              <a:buNone/>
              <a:defRPr/>
            </a:pPr>
            <a:r>
              <a:rPr lang="ru-RU" sz="2800"/>
              <a:t>омытое </a:t>
            </a:r>
            <a:r>
              <a:rPr lang="ru-RU" sz="2800"/>
              <a:t>слезами,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Сквозь тучу вышло на поля,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В последний раз детей поцеловало,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В последний раз!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89635" y="1612668"/>
            <a:ext cx="5082607" cy="2859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15636" y="282634"/>
            <a:ext cx="9441596" cy="589750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800"/>
              <a:t>Ваши прадеды, ребята, шли по дорогам войны вместе со своими отцами и старшими братьями. За героические подвиги с фашизмом 3,5 миллиона юношей и девушек награждены орденами и медалями, 7 тысяч удостоены звания Героя Советского Союза.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92945" y="3231386"/>
            <a:ext cx="5269816" cy="3227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u="sng"/>
              <a:t>Давайте вспомним наших героев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 u="sng"/>
              <a:t>Стих «Бабушка Вовки Черемных»</a:t>
            </a:r>
            <a:endParaRPr lang="ru-RU"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261872" y="2098216"/>
            <a:ext cx="7544878" cy="4252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81644" y="415636"/>
            <a:ext cx="9175588" cy="576450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Еще тогда нас не было на свете,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Когда гремел салют из края в край. 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Солдаты, подарили вы планете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Великий Май, победный Май.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pic>
        <p:nvPicPr>
          <p:cNvPr id="4" name="Рисунок 3" descr="https://avatars.dzeninfra.ru/get-zen_doc/271828/pub_656cab0463499d645732ff4b_656cb0cd9894eb7840ffa6d8/scale_1200"/>
          <p:cNvPicPr/>
          <p:nvPr/>
        </p:nvPicPr>
        <p:blipFill>
          <a:blip r:embed="rId2"/>
          <a:stretch/>
        </p:blipFill>
        <p:spPr bwMode="auto">
          <a:xfrm>
            <a:off x="6384175" y="2764357"/>
            <a:ext cx="4655126" cy="3764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98516" y="415636"/>
            <a:ext cx="9258716" cy="5764501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ru-RU" sz="2800"/>
              <a:t>Закончилась самая страшная в истории человечества война. Война – это погибшие молодые жизни, непрожитые биографии, несбывшиеся надежды, ненаписанные книги, не совершившиеся открытия, невесты, не ставшие женами…</a:t>
            </a:r>
            <a:endParaRPr/>
          </a:p>
          <a:p>
            <a:pPr marL="0" indent="0" algn="just">
              <a:buNone/>
              <a:defRPr/>
            </a:pPr>
            <a:r>
              <a:rPr lang="ru-RU" sz="2800"/>
              <a:t>9 мая – объявлен днём Великой Победы великого советского народа над гитлеровской Германией.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59358" y="3754476"/>
            <a:ext cx="6873826" cy="2787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30105" y="365760"/>
            <a:ext cx="8595360" cy="591413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А может, не было войны.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У деда моего с рожденья шрамы, 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Никто от пули не погиб,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И не боялась фрицев мама?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27953" y="2485997"/>
            <a:ext cx="5177534" cy="3199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82384" y="365760"/>
            <a:ext cx="9474847" cy="581437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Наш народ хорошо знает цену миру, мирной жизни.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Мир – это утро, полное света и надежд.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Мир – это цветущие сады и колосящиеся нивы</a:t>
            </a:r>
            <a:r>
              <a:rPr lang="ru-RU" sz="2800"/>
              <a:t>.</a:t>
            </a:r>
            <a:endParaRPr/>
          </a:p>
          <a:p>
            <a:pPr marL="0" indent="0">
              <a:buNone/>
              <a:defRPr/>
            </a:pPr>
            <a:endParaRPr lang="ru-RU" sz="2800"/>
          </a:p>
          <a:p>
            <a:pPr marL="0" indent="0">
              <a:buNone/>
              <a:defRPr/>
            </a:pPr>
            <a:r>
              <a:rPr lang="ru-RU" sz="2800">
                <a:solidFill>
                  <a:srgbClr val="C00000"/>
                </a:solidFill>
              </a:rPr>
              <a:t>Здесь песня Аист на крыше</a:t>
            </a:r>
            <a:endParaRPr lang="ru-RU" sz="2800">
              <a:solidFill>
                <a:srgbClr val="C00000"/>
              </a:solidFill>
            </a:endParaRPr>
          </a:p>
          <a:p>
            <a:pPr>
              <a:defRPr/>
            </a:pPr>
            <a:endParaRPr lang="ru-RU"/>
          </a:p>
        </p:txBody>
      </p:sp>
      <p:pic>
        <p:nvPicPr>
          <p:cNvPr id="4" name="_Непоседы-Аист На КрышЕ. - -аист на крыше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3503095" y="405789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82385" y="365760"/>
            <a:ext cx="9474847" cy="5814377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ru-RU" sz="2800"/>
              <a:t>Сегодняшняя линейка, посвященная Дню Победы, подошла к концу. Но память и благодарность наша тем, кто ценой своей жизни завоевал для нас мир, безгранична и бесконечна.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76452" y="2392838"/>
            <a:ext cx="5120448" cy="3762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66007" y="2244436"/>
            <a:ext cx="10073363" cy="1475193"/>
          </a:xfrm>
        </p:spPr>
        <p:txBody>
          <a:bodyPr/>
          <a:lstStyle/>
          <a:p>
            <a:pPr algn="ctr">
              <a:defRPr/>
            </a:pPr>
            <a:r>
              <a:rPr lang="ru-RU" b="1"/>
              <a:t>Торжественная линейка объявляется закрытой.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9011" y="399011"/>
            <a:ext cx="9358468" cy="566474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А может, не было войны,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И у станков не спали дети, 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Не задыхались на полях,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Ложась плечом на стылый ветер?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198822" y="1894840"/>
            <a:ext cx="3057421" cy="42852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99011" y="399011"/>
            <a:ext cx="9358468" cy="566474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А может, не было войны,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И мир ее себе придумал? 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“Но почему же старики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Так плачут в мае от тоски?”-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Однажды ночью я подумал.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434052" y="1709266"/>
            <a:ext cx="3657600" cy="410964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5389" y="432262"/>
            <a:ext cx="9341843" cy="57478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/>
              <a:t>А может, не было войны,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И людям все это приснилось?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12894" y="2285999"/>
            <a:ext cx="5416192" cy="3615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15636" y="332510"/>
            <a:ext cx="9441596" cy="5847628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800" b="1"/>
              <a:t>Ранним утром 22 июня 1941 г. мирный сон советских людей был нарушен нападением фашистской Германии. Началась Великая Отечественная Война. 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1946" y="2128058"/>
            <a:ext cx="7454984" cy="405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15636" y="382386"/>
            <a:ext cx="10484012" cy="579775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800"/>
              <a:t>Война… Суровее нет слова.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Война… Печальнее нет слова.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Война… Священнее нет слова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В тоске и славе этих лет,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И на устах у нас иного</a:t>
            </a:r>
            <a:endParaRPr/>
          </a:p>
          <a:p>
            <a:pPr marL="0" indent="0">
              <a:buNone/>
              <a:defRPr/>
            </a:pPr>
            <a:r>
              <a:rPr lang="ru-RU" sz="2800"/>
              <a:t>Еще не может быть … и нет …</a:t>
            </a:r>
            <a:endParaRPr/>
          </a:p>
          <a:p>
            <a:pPr marL="0" indent="0" algn="just">
              <a:buNone/>
              <a:defRPr/>
            </a:pPr>
            <a:r>
              <a:rPr lang="ru-RU" sz="3200" b="1"/>
              <a:t>Торжественную линейку, посвященную великой дате – 79-летию со дня Победы в Великой Отечественной Войне прошу считать открытой.</a:t>
            </a:r>
            <a:endParaRPr lang="ru-RU" sz="3200" b="1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77635" y="382385"/>
            <a:ext cx="4522013" cy="3411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05018" y="1197966"/>
            <a:ext cx="9692640" cy="13255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/>
              <a:t>Просим всех встать: звучит гимн России</a:t>
            </a:r>
            <a:br>
              <a:rPr lang="ru-RU" b="1"/>
            </a:br>
            <a:endParaRPr lang="ru-RU" b="1"/>
          </a:p>
        </p:txBody>
      </p:sp>
      <p:pic>
        <p:nvPicPr>
          <p:cNvPr id="4" name="Gimn_-_Gimn_Rossii_original_so_slovam_7080345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395418" y="493412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445249" y="2231490"/>
            <a:ext cx="6411075" cy="4508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/>
        <a:ea typeface="Arial"/>
        <a:cs typeface="Arial"/>
      </a:majorFont>
      <a:minorFont>
        <a:latin typeface="Century Schoolbook"/>
        <a:ea typeface="Arial"/>
        <a:cs typeface="Arial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satMod val="150000"/>
              <a:alpha val="9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R7-Office/7.4.0.112</Application>
  <DocSecurity>0</DocSecurity>
  <PresentationFormat>Широкоэкранный</PresentationFormat>
  <Paragraphs>0</Paragraphs>
  <Slides>32</Slides>
  <Notes>32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«Я помню, значит,        я живу» </dc:title>
  <dc:subject/>
  <dc:creator>Хаметова Лилия Камилевна</dc:creator>
  <cp:keywords/>
  <dc:description/>
  <dc:identifier/>
  <dc:language/>
  <cp:lastModifiedBy>press office Kamaz</cp:lastModifiedBy>
  <cp:revision>25</cp:revision>
  <dcterms:created xsi:type="dcterms:W3CDTF">2024-04-08T09:16:01Z</dcterms:created>
  <dcterms:modified xsi:type="dcterms:W3CDTF">2024-04-08T10:21:20Z</dcterms:modified>
  <cp:category/>
  <cp:contentStatus/>
  <cp:version/>
</cp:coreProperties>
</file>