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12845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solidFill>
                  <a:srgbClr val="54A021">
                    <a:lumMod val="50000"/>
                  </a:srgbClr>
                </a:solidFill>
                <a:latin typeface="Century Schoolbook" panose="02040604050505020304" pitchFamily="18" charset="0"/>
                <a:ea typeface="+mj-ea"/>
                <a:cs typeface="+mj-cs"/>
              </a:rPr>
              <a:t>Педагогический </a:t>
            </a:r>
            <a:r>
              <a:rPr lang="ru-RU" sz="3600" b="1" dirty="0" smtClean="0">
                <a:solidFill>
                  <a:srgbClr val="54A021">
                    <a:lumMod val="50000"/>
                  </a:srgbClr>
                </a:solidFill>
                <a:latin typeface="Century Schoolbook" panose="02040604050505020304" pitchFamily="18" charset="0"/>
                <a:ea typeface="+mj-ea"/>
                <a:cs typeface="+mj-cs"/>
              </a:rPr>
              <a:t>совет</a:t>
            </a:r>
          </a:p>
          <a:p>
            <a:pPr algn="r"/>
            <a:r>
              <a:rPr lang="ru-RU" sz="3600" dirty="0">
                <a:solidFill>
                  <a:srgbClr val="54A021">
                    <a:lumMod val="50000"/>
                  </a:srgbClr>
                </a:solidFill>
                <a:latin typeface="Century Schoolbook" panose="02040604050505020304" pitchFamily="18" charset="0"/>
                <a:ea typeface="+mj-ea"/>
                <a:cs typeface="+mj-cs"/>
              </a:rPr>
              <a:t/>
            </a:r>
            <a:br>
              <a:rPr lang="ru-RU" sz="3600" dirty="0">
                <a:solidFill>
                  <a:srgbClr val="54A021">
                    <a:lumMod val="50000"/>
                  </a:srgbClr>
                </a:solidFill>
                <a:latin typeface="Century Schoolbook" panose="02040604050505020304" pitchFamily="18" charset="0"/>
                <a:ea typeface="+mj-ea"/>
                <a:cs typeface="+mj-cs"/>
              </a:rPr>
            </a:br>
            <a:r>
              <a:rPr lang="ru-RU" sz="3600" b="1" i="1" dirty="0" smtClean="0">
                <a:solidFill>
                  <a:srgbClr val="54A021">
                    <a:lumMod val="50000"/>
                  </a:srgbClr>
                </a:solidFill>
                <a:latin typeface="Century Schoolbook" panose="02040604050505020304" pitchFamily="18" charset="0"/>
                <a:ea typeface="+mj-ea"/>
                <a:cs typeface="+mj-cs"/>
              </a:rPr>
              <a:t>«Психологический тренинг личности воспитателя. Сплочение крепкого коллектива. </a:t>
            </a:r>
            <a:br>
              <a:rPr lang="ru-RU" sz="3600" b="1" i="1" dirty="0" smtClean="0">
                <a:solidFill>
                  <a:srgbClr val="54A021">
                    <a:lumMod val="50000"/>
                  </a:srgbClr>
                </a:solidFill>
                <a:latin typeface="Century Schoolbook" panose="02040604050505020304" pitchFamily="18" charset="0"/>
                <a:ea typeface="+mj-ea"/>
                <a:cs typeface="+mj-cs"/>
              </a:rPr>
            </a:br>
            <a:r>
              <a:rPr lang="ru-RU" sz="3600" b="1" i="1" dirty="0" smtClean="0">
                <a:solidFill>
                  <a:srgbClr val="54A021">
                    <a:lumMod val="50000"/>
                  </a:srgbClr>
                </a:solidFill>
                <a:latin typeface="Century Schoolbook" panose="02040604050505020304" pitchFamily="18" charset="0"/>
                <a:ea typeface="+mj-ea"/>
                <a:cs typeface="+mj-cs"/>
              </a:rPr>
              <a:t>Ваш успех-ваша речь 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2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89844"/>
            <a:ext cx="66967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Упражнение «Подскажите </a:t>
            </a:r>
            <a:r>
              <a:rPr lang="ru-RU" b="1" dirty="0"/>
              <a:t>слово</a:t>
            </a:r>
            <a:r>
              <a:rPr lang="ru-RU" b="1" dirty="0" smtClean="0"/>
              <a:t>»</a:t>
            </a:r>
          </a:p>
          <a:p>
            <a:endParaRPr lang="ru-RU" dirty="0"/>
          </a:p>
          <a:p>
            <a:r>
              <a:rPr lang="ru-RU" dirty="0"/>
              <a:t>Каждой </a:t>
            </a:r>
            <a:r>
              <a:rPr lang="ru-RU" dirty="0" smtClean="0"/>
              <a:t>команде </a:t>
            </a:r>
            <a:r>
              <a:rPr lang="ru-RU" dirty="0"/>
              <a:t>предлагается добавить слово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Кошка мяукает, а воробей…</a:t>
            </a:r>
          </a:p>
          <a:p>
            <a:r>
              <a:rPr lang="ru-RU" dirty="0"/>
              <a:t>Соль в солонке, а масло…</a:t>
            </a:r>
          </a:p>
          <a:p>
            <a:r>
              <a:rPr lang="ru-RU" dirty="0"/>
              <a:t>У лошади хвост лошадиный, а у собаки..</a:t>
            </a:r>
          </a:p>
          <a:p>
            <a:r>
              <a:rPr lang="ru-RU" dirty="0"/>
              <a:t>У кошки котята, а у слонихи…</a:t>
            </a:r>
          </a:p>
          <a:p>
            <a:r>
              <a:rPr lang="ru-RU" dirty="0"/>
              <a:t>У собаки щенята, а у жирафа…..</a:t>
            </a:r>
          </a:p>
          <a:p>
            <a:r>
              <a:rPr lang="ru-RU" dirty="0"/>
              <a:t>Корова мычит, а собака…</a:t>
            </a:r>
          </a:p>
          <a:p>
            <a:r>
              <a:rPr lang="ru-RU" dirty="0"/>
              <a:t>Цыпленок желтый, а курица…</a:t>
            </a:r>
          </a:p>
          <a:p>
            <a:r>
              <a:rPr lang="ru-RU" dirty="0"/>
              <a:t>Курица кудахчет, а утка…</a:t>
            </a:r>
          </a:p>
          <a:p>
            <a:r>
              <a:rPr lang="ru-RU" dirty="0"/>
              <a:t>Заяц пушистый, а слон…</a:t>
            </a:r>
          </a:p>
          <a:p>
            <a:r>
              <a:rPr lang="ru-RU" dirty="0"/>
              <a:t>У коровы рога, а у козленка…</a:t>
            </a:r>
          </a:p>
          <a:p>
            <a:r>
              <a:rPr lang="ru-RU" dirty="0"/>
              <a:t>У голубя перья, а у лисы…</a:t>
            </a:r>
          </a:p>
          <a:p>
            <a:r>
              <a:rPr lang="ru-RU" dirty="0"/>
              <a:t>Воробей маленький, а орел…</a:t>
            </a:r>
          </a:p>
          <a:p>
            <a:r>
              <a:rPr lang="ru-RU" dirty="0"/>
              <a:t>У зайчихи зайчонок, а у индейки …</a:t>
            </a:r>
          </a:p>
          <a:p>
            <a:r>
              <a:rPr lang="ru-RU" dirty="0"/>
              <a:t>Воробей чирикает, а ворона…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r="7728"/>
          <a:stretch/>
        </p:blipFill>
        <p:spPr bwMode="auto">
          <a:xfrm>
            <a:off x="4427984" y="2924944"/>
            <a:ext cx="3617218" cy="25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0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052736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Упражнение «Правильный </a:t>
            </a:r>
            <a:r>
              <a:rPr lang="ru-RU" b="1" dirty="0"/>
              <a:t>ответ</a:t>
            </a:r>
            <a:r>
              <a:rPr lang="ru-RU" b="1" dirty="0" smtClean="0"/>
              <a:t>»</a:t>
            </a:r>
          </a:p>
          <a:p>
            <a:pPr algn="ctr"/>
            <a:endParaRPr lang="ru-RU" b="1" dirty="0"/>
          </a:p>
          <a:p>
            <a:r>
              <a:rPr lang="ru-RU" dirty="0"/>
              <a:t>Каждая команда получает карточку, в которой написаны </a:t>
            </a:r>
            <a:r>
              <a:rPr lang="ru-RU" dirty="0" smtClean="0"/>
              <a:t>названия произведений </a:t>
            </a:r>
            <a:r>
              <a:rPr lang="ru-RU" dirty="0"/>
              <a:t>и их авторы. За 1 минуту команды должны решить, в </a:t>
            </a:r>
            <a:r>
              <a:rPr lang="ru-RU" dirty="0" smtClean="0"/>
              <a:t>какой возрастной </a:t>
            </a:r>
            <a:r>
              <a:rPr lang="ru-RU" dirty="0"/>
              <a:t>группе они изучаются и написать правильный ответ.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32" y="2807062"/>
            <a:ext cx="4372744" cy="3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2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21" y="-315416"/>
            <a:ext cx="3728206" cy="372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https://i.pinimg.com/originals/08/41/90/0841904825819f295262cea0d191db4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69" y="4941168"/>
            <a:ext cx="2016224" cy="134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461">
            <a:off x="419677" y="4468671"/>
            <a:ext cx="2882568" cy="20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332656"/>
            <a:ext cx="6858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Упражнение «Пальма. Крокодил. Слон»</a:t>
            </a:r>
          </a:p>
          <a:p>
            <a:r>
              <a:rPr lang="ru-RU" sz="1400" dirty="0" smtClean="0"/>
              <a:t>Цель: </a:t>
            </a:r>
            <a:r>
              <a:rPr lang="ru-RU" sz="1400" dirty="0"/>
              <a:t>Введение в атмосферу тренинга.</a:t>
            </a:r>
          </a:p>
          <a:p>
            <a:endParaRPr lang="ru-RU" sz="1400" dirty="0"/>
          </a:p>
          <a:p>
            <a:r>
              <a:rPr lang="ru-RU" sz="1400" dirty="0" smtClean="0"/>
              <a:t>Разделитесь </a:t>
            </a:r>
            <a:r>
              <a:rPr lang="ru-RU" sz="1400" dirty="0"/>
              <a:t>на 3 группы, каждый из вас должен изобразить</a:t>
            </a:r>
          </a:p>
          <a:p>
            <a:r>
              <a:rPr lang="ru-RU" sz="1400" dirty="0"/>
              <a:t>«Пальму», «Крокодила», «Слона».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/>
              <a:t>«слон» </a:t>
            </a:r>
            <a:r>
              <a:rPr lang="ru-RU" sz="1400" dirty="0"/>
              <a:t>– (человек в центре изображает хобот, люди справа и слева </a:t>
            </a:r>
            <a:r>
              <a:rPr lang="ru-RU" sz="1400" dirty="0" smtClean="0"/>
              <a:t>–уши</a:t>
            </a:r>
            <a:r>
              <a:rPr lang="ru-RU" sz="1400" dirty="0"/>
              <a:t>)</a:t>
            </a:r>
          </a:p>
          <a:p>
            <a:endParaRPr lang="ru-RU" sz="1400" dirty="0"/>
          </a:p>
          <a:p>
            <a:r>
              <a:rPr lang="ru-RU" sz="1400" b="1" dirty="0"/>
              <a:t>«пальма» </a:t>
            </a:r>
            <a:r>
              <a:rPr lang="ru-RU" sz="1400" dirty="0"/>
              <a:t>– (человек в центре поднимает руки вверх, </a:t>
            </a:r>
            <a:r>
              <a:rPr lang="ru-RU" sz="1400" dirty="0" smtClean="0"/>
              <a:t>растопырив пальцы</a:t>
            </a:r>
            <a:r>
              <a:rPr lang="ru-RU" sz="1400" dirty="0"/>
              <a:t>, человек справа поднимает руки вверх и наклоняется вправо, </a:t>
            </a:r>
            <a:r>
              <a:rPr lang="ru-RU" sz="1400" dirty="0" smtClean="0"/>
              <a:t>человек слева </a:t>
            </a:r>
            <a:r>
              <a:rPr lang="ru-RU" sz="1400" dirty="0"/>
              <a:t>делает то же влево)</a:t>
            </a:r>
          </a:p>
          <a:p>
            <a:endParaRPr lang="ru-RU" sz="1400" dirty="0"/>
          </a:p>
          <a:p>
            <a:r>
              <a:rPr lang="ru-RU" sz="1400" b="1" dirty="0"/>
              <a:t>«крокодил» </a:t>
            </a:r>
            <a:r>
              <a:rPr lang="ru-RU" sz="1400" dirty="0"/>
              <a:t>– (человек в центре вытянутыми вперед руками</a:t>
            </a:r>
          </a:p>
          <a:p>
            <a:r>
              <a:rPr lang="ru-RU" sz="1400" dirty="0"/>
              <a:t>изображает пасть, человек справа и слева выстраиваются за центровым </a:t>
            </a:r>
            <a:r>
              <a:rPr lang="ru-RU" sz="1400" dirty="0" smtClean="0"/>
              <a:t>и берутся </a:t>
            </a:r>
            <a:r>
              <a:rPr lang="ru-RU" sz="1400" dirty="0"/>
              <a:t>за пояс)</a:t>
            </a:r>
          </a:p>
          <a:p>
            <a:endParaRPr lang="ru-RU" sz="1400" dirty="0"/>
          </a:p>
          <a:p>
            <a:pPr algn="r"/>
            <a:r>
              <a:rPr lang="ru-RU" sz="1400" dirty="0" smtClean="0"/>
              <a:t>Ведущий </a:t>
            </a:r>
            <a:r>
              <a:rPr lang="ru-RU" sz="1400" dirty="0"/>
              <a:t>указывает на участника</a:t>
            </a:r>
          </a:p>
          <a:p>
            <a:pPr algn="r"/>
            <a:r>
              <a:rPr lang="ru-RU" sz="1400" dirty="0"/>
              <a:t>и называет кого он должны изобразить. Два участника стоящие от него </a:t>
            </a:r>
            <a:r>
              <a:rPr lang="ru-RU" sz="1400" dirty="0" smtClean="0"/>
              <a:t>слева и </a:t>
            </a:r>
            <a:r>
              <a:rPr lang="ru-RU" sz="1400" dirty="0"/>
              <a:t>справа помогают ему выполнить заданную «скульптуру</a:t>
            </a:r>
            <a:r>
              <a:rPr lang="ru-RU" sz="1400" dirty="0" smtClean="0"/>
              <a:t>».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853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6552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Упражнение </a:t>
            </a:r>
            <a:r>
              <a:rPr lang="ru-RU" b="1" dirty="0"/>
              <a:t>«Звери»</a:t>
            </a:r>
          </a:p>
          <a:p>
            <a:endParaRPr lang="ru-RU" dirty="0"/>
          </a:p>
          <a:p>
            <a:r>
              <a:rPr lang="ru-RU" b="1" dirty="0" smtClean="0"/>
              <a:t>Цель: </a:t>
            </a:r>
            <a:r>
              <a:rPr lang="ru-RU" dirty="0" smtClean="0"/>
              <a:t>эмоциональная разрядка, вызывание положительных эмоций.</a:t>
            </a:r>
          </a:p>
          <a:p>
            <a:endParaRPr lang="ru-RU" dirty="0" smtClean="0"/>
          </a:p>
          <a:p>
            <a:r>
              <a:rPr lang="ru-RU" dirty="0" smtClean="0"/>
              <a:t>Каждому участнику говорят, </a:t>
            </a:r>
            <a:r>
              <a:rPr lang="ru-RU" dirty="0"/>
              <a:t>каким зверем он будет (например, кошка, белка).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После этого </a:t>
            </a:r>
            <a:r>
              <a:rPr lang="ru-RU" dirty="0"/>
              <a:t>все «звери» должны крепко взяться за руки (согнутые в локтях). </a:t>
            </a:r>
            <a:r>
              <a:rPr lang="ru-RU" dirty="0" smtClean="0"/>
              <a:t> Ведущий</a:t>
            </a:r>
            <a:endParaRPr lang="ru-RU" dirty="0"/>
          </a:p>
          <a:p>
            <a:r>
              <a:rPr lang="ru-RU" dirty="0"/>
              <a:t>громко </a:t>
            </a:r>
            <a:r>
              <a:rPr lang="ru-RU" dirty="0" smtClean="0"/>
              <a:t>называет </a:t>
            </a:r>
            <a:r>
              <a:rPr lang="ru-RU" dirty="0"/>
              <a:t>какого-то зверя. Задача названного зверя – присесть, а всех</a:t>
            </a:r>
          </a:p>
          <a:p>
            <a:r>
              <a:rPr lang="ru-RU" dirty="0"/>
              <a:t>остальных – не дать ему это сделать. 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53967"/>
            <a:ext cx="368681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34405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Тест-упражнение </a:t>
            </a:r>
            <a:r>
              <a:rPr lang="ru-RU" b="1" dirty="0"/>
              <a:t>«Выбор»</a:t>
            </a:r>
          </a:p>
          <a:p>
            <a:r>
              <a:rPr lang="ru-RU" i="1" dirty="0" smtClean="0"/>
              <a:t>Вы </a:t>
            </a:r>
            <a:r>
              <a:rPr lang="ru-RU" i="1" dirty="0"/>
              <a:t>заходите </a:t>
            </a:r>
            <a:r>
              <a:rPr lang="ru-RU" i="1" dirty="0" smtClean="0"/>
              <a:t>в булочную </a:t>
            </a:r>
            <a:r>
              <a:rPr lang="ru-RU" i="1" dirty="0"/>
              <a:t>и покупаете пончик с повидлом. Но когда вы приходите домой </a:t>
            </a:r>
            <a:r>
              <a:rPr lang="ru-RU" i="1" dirty="0" smtClean="0"/>
              <a:t>и надкусываете </a:t>
            </a:r>
            <a:r>
              <a:rPr lang="ru-RU" i="1" dirty="0"/>
              <a:t>его, то обнаруживаете, что отсутствует один </a:t>
            </a:r>
            <a:r>
              <a:rPr lang="ru-RU" i="1" dirty="0" smtClean="0"/>
              <a:t>существенный ингредиент </a:t>
            </a:r>
            <a:r>
              <a:rPr lang="ru-RU" i="1" dirty="0"/>
              <a:t>– повидло внутри. Ваша реакция на эту мелкую неудачу</a:t>
            </a:r>
            <a:r>
              <a:rPr lang="ru-RU" i="1" dirty="0" smtClean="0"/>
              <a:t>?</a:t>
            </a:r>
          </a:p>
          <a:p>
            <a:endParaRPr lang="ru-RU" dirty="0"/>
          </a:p>
          <a:p>
            <a:r>
              <a:rPr lang="ru-RU" sz="1600" dirty="0"/>
              <a:t>1. Относите бракованный пончик назад в булочную и требуете </a:t>
            </a:r>
            <a:r>
              <a:rPr lang="ru-RU" sz="1600" dirty="0" smtClean="0"/>
              <a:t>взамен новый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/>
              <a:t>2. Говорите себе: «Бывает» - и съедаете пустой пончик.</a:t>
            </a:r>
          </a:p>
          <a:p>
            <a:endParaRPr lang="ru-RU" sz="1600" dirty="0"/>
          </a:p>
          <a:p>
            <a:r>
              <a:rPr lang="ru-RU" sz="1600" dirty="0"/>
              <a:t>3. Съедаете что-то другое.</a:t>
            </a:r>
          </a:p>
          <a:p>
            <a:endParaRPr lang="ru-RU" sz="1600" dirty="0"/>
          </a:p>
          <a:p>
            <a:r>
              <a:rPr lang="ru-RU" sz="1600" dirty="0"/>
              <a:t>4. Намазываете надкусанный пончик маслом или вареньем, чтобы </a:t>
            </a:r>
            <a:r>
              <a:rPr lang="ru-RU" sz="1600" dirty="0" smtClean="0"/>
              <a:t>был вкуснее</a:t>
            </a:r>
            <a:r>
              <a:rPr lang="ru-RU" sz="1600" dirty="0"/>
              <a:t>.</a:t>
            </a:r>
          </a:p>
        </p:txBody>
      </p:sp>
      <p:pic>
        <p:nvPicPr>
          <p:cNvPr id="3074" name="Picture 2" descr="D:\Downloads\29a434b052faf46afcf75f19f3c03d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396007" cy="205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19"/>
            <a:ext cx="6246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Упражнение «Муха»</a:t>
            </a:r>
          </a:p>
          <a:p>
            <a:r>
              <a:rPr lang="ru-RU" b="1" dirty="0"/>
              <a:t>Цель: </a:t>
            </a:r>
            <a:r>
              <a:rPr lang="ru-RU" dirty="0"/>
              <a:t>снятие напряжения с лицевой мускулатуры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Сядьте </a:t>
            </a:r>
            <a:r>
              <a:rPr lang="ru-RU" dirty="0"/>
              <a:t>удобно: руки свободно положите на колени,</a:t>
            </a:r>
          </a:p>
          <a:p>
            <a:r>
              <a:rPr lang="ru-RU" dirty="0"/>
              <a:t>плечи и голова опущены, глаза закрыты. Мысленно представьте, что на </a:t>
            </a:r>
            <a:r>
              <a:rPr lang="ru-RU" dirty="0" smtClean="0"/>
              <a:t>ваше лицо </a:t>
            </a:r>
            <a:r>
              <a:rPr lang="ru-RU" dirty="0"/>
              <a:t>пытается сесть муха. Она садится то на нос, то на рот, то на лоб, то на</a:t>
            </a:r>
          </a:p>
          <a:p>
            <a:r>
              <a:rPr lang="ru-RU" dirty="0"/>
              <a:t>глаза. Ваша задача: не открывая глаз, согнать назойливое насекомое, </a:t>
            </a:r>
            <a:r>
              <a:rPr lang="ru-RU" dirty="0" smtClean="0"/>
              <a:t>с помощью </a:t>
            </a:r>
            <a:r>
              <a:rPr lang="ru-RU" dirty="0"/>
              <a:t>лицевых мышц.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743">
            <a:off x="4312447" y="3449588"/>
            <a:ext cx="3855132" cy="317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3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764704"/>
            <a:ext cx="52920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Упражнение «Кто быстрее</a:t>
            </a:r>
            <a:r>
              <a:rPr lang="ru-RU" b="1" dirty="0" smtClean="0"/>
              <a:t>?»</a:t>
            </a:r>
          </a:p>
          <a:p>
            <a:pPr algn="ctr"/>
            <a:endParaRPr lang="ru-RU" b="1" dirty="0"/>
          </a:p>
          <a:p>
            <a:r>
              <a:rPr lang="ru-RU" dirty="0"/>
              <a:t>Цель: сплочение коллектива.</a:t>
            </a:r>
          </a:p>
          <a:p>
            <a:endParaRPr lang="ru-RU" dirty="0"/>
          </a:p>
          <a:p>
            <a:r>
              <a:rPr lang="ru-RU" dirty="0"/>
              <a:t>Ход упражнения: группа должна быстро, без слов, </a:t>
            </a:r>
            <a:r>
              <a:rPr lang="ru-RU" dirty="0" smtClean="0"/>
              <a:t>построить, используя </a:t>
            </a:r>
            <a:r>
              <a:rPr lang="ru-RU" dirty="0"/>
              <a:t>всех игроков команды, следующие фигуры:</a:t>
            </a:r>
          </a:p>
          <a:p>
            <a:endParaRPr lang="ru-RU" dirty="0"/>
          </a:p>
          <a:p>
            <a:pPr algn="ctr"/>
            <a:r>
              <a:rPr lang="ru-RU" dirty="0"/>
              <a:t> квадрат;</a:t>
            </a:r>
          </a:p>
          <a:p>
            <a:pPr algn="ctr"/>
            <a:r>
              <a:rPr lang="ru-RU" dirty="0"/>
              <a:t> ромб;</a:t>
            </a:r>
          </a:p>
          <a:p>
            <a:pPr algn="ctr"/>
            <a:r>
              <a:rPr lang="ru-RU" dirty="0"/>
              <a:t> букву.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437112"/>
            <a:ext cx="10081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6588224" y="4257092"/>
            <a:ext cx="1008112" cy="14401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55851" y="4365104"/>
            <a:ext cx="9957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Б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3163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285" y="112474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Упражнение «Пословицы»</a:t>
            </a:r>
            <a:endParaRPr lang="ru-RU" b="1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Язык, голова, болтает, отвечает, а. 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Порознь</a:t>
            </a:r>
            <a:r>
              <a:rPr lang="ru-RU" dirty="0"/>
              <a:t>, а, вместе, хорошо, петь, говорить.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Книга</a:t>
            </a:r>
            <a:r>
              <a:rPr lang="ru-RU" dirty="0"/>
              <a:t>, не, манит, к, себе, а, пряник. 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Ум</a:t>
            </a:r>
            <a:r>
              <a:rPr lang="ru-RU" dirty="0"/>
              <a:t>, без, крыльев, птица, без, как, книги.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Всегда</a:t>
            </a:r>
            <a:r>
              <a:rPr lang="ru-RU" dirty="0"/>
              <a:t>, пустой, нос, кверху, колос, дерет. 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Дурак</a:t>
            </a:r>
            <a:r>
              <a:rPr lang="ru-RU" dirty="0"/>
              <a:t>, а, умный, любит, учить, учиться.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Зайца</a:t>
            </a:r>
            <a:r>
              <a:rPr lang="ru-RU" dirty="0"/>
              <a:t>, зубы, носят, волка, хвост, бережет, лису, ноги, кормят. 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За</a:t>
            </a:r>
            <a:r>
              <a:rPr lang="ru-RU" dirty="0"/>
              <a:t>, день, плетень, не, привяжешь, уходит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</a:t>
            </a:r>
            <a:r>
              <a:rPr lang="ru-RU" dirty="0"/>
              <a:t>, капусту, шинкуют, языком. 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Бранятся</a:t>
            </a:r>
            <a:r>
              <a:rPr lang="ru-RU" dirty="0"/>
              <a:t>, тешатся, только, милые.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124848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2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6408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Упражнение «Найдите </a:t>
            </a:r>
            <a:r>
              <a:rPr lang="ru-RU" b="1" dirty="0"/>
              <a:t>похожие по звучанию слова</a:t>
            </a:r>
            <a:r>
              <a:rPr lang="ru-RU" b="1" dirty="0" smtClean="0"/>
              <a:t>»</a:t>
            </a:r>
          </a:p>
          <a:p>
            <a:pPr algn="ctr"/>
            <a:endParaRPr lang="ru-RU" b="1" dirty="0"/>
          </a:p>
          <a:p>
            <a:r>
              <a:rPr lang="ru-RU" dirty="0"/>
              <a:t>Подобрать схожее по звучанию слово в быстром </a:t>
            </a:r>
            <a:r>
              <a:rPr lang="ru-RU" dirty="0" smtClean="0"/>
              <a:t>темпе:</a:t>
            </a:r>
          </a:p>
          <a:p>
            <a:endParaRPr lang="ru-RU" dirty="0"/>
          </a:p>
          <a:p>
            <a:pPr algn="ctr"/>
            <a:r>
              <a:rPr lang="ru-RU" dirty="0"/>
              <a:t>Спички </a:t>
            </a:r>
            <a:r>
              <a:rPr lang="ru-RU" dirty="0" smtClean="0"/>
              <a:t>–</a:t>
            </a:r>
          </a:p>
          <a:p>
            <a:pPr algn="ctr"/>
            <a:r>
              <a:rPr lang="ru-RU" dirty="0" smtClean="0"/>
              <a:t>Врач </a:t>
            </a:r>
            <a:r>
              <a:rPr lang="ru-RU" dirty="0"/>
              <a:t>– </a:t>
            </a:r>
          </a:p>
          <a:p>
            <a:pPr algn="ctr"/>
            <a:r>
              <a:rPr lang="ru-RU" dirty="0"/>
              <a:t>Значок – </a:t>
            </a:r>
          </a:p>
          <a:p>
            <a:pPr algn="ctr"/>
            <a:r>
              <a:rPr lang="ru-RU" dirty="0"/>
              <a:t>Ключи – </a:t>
            </a:r>
          </a:p>
          <a:p>
            <a:pPr algn="ctr"/>
            <a:r>
              <a:rPr lang="ru-RU" dirty="0"/>
              <a:t>Стол – </a:t>
            </a:r>
          </a:p>
          <a:p>
            <a:pPr algn="ctr"/>
            <a:r>
              <a:rPr lang="ru-RU" dirty="0"/>
              <a:t>Халат – </a:t>
            </a:r>
          </a:p>
          <a:p>
            <a:pPr algn="ctr"/>
            <a:r>
              <a:rPr lang="ru-RU" dirty="0"/>
              <a:t>Елка – </a:t>
            </a:r>
          </a:p>
          <a:p>
            <a:pPr algn="ctr"/>
            <a:r>
              <a:rPr lang="ru-RU" dirty="0"/>
              <a:t>Белка – </a:t>
            </a:r>
          </a:p>
          <a:p>
            <a:pPr algn="ctr"/>
            <a:r>
              <a:rPr lang="ru-RU" dirty="0"/>
              <a:t>Зайцы – </a:t>
            </a:r>
          </a:p>
          <a:p>
            <a:pPr algn="ctr"/>
            <a:r>
              <a:rPr lang="ru-RU" dirty="0"/>
              <a:t>Яйцо – </a:t>
            </a:r>
          </a:p>
          <a:p>
            <a:pPr algn="ctr"/>
            <a:r>
              <a:rPr lang="ru-RU" dirty="0"/>
              <a:t>Огурец – </a:t>
            </a:r>
          </a:p>
          <a:p>
            <a:pPr algn="ctr"/>
            <a:r>
              <a:rPr lang="ru-RU" dirty="0"/>
              <a:t>Дворец – </a:t>
            </a:r>
          </a:p>
          <a:p>
            <a:pPr algn="ctr"/>
            <a:r>
              <a:rPr lang="ru-RU" dirty="0"/>
              <a:t>Пирог – </a:t>
            </a:r>
          </a:p>
          <a:p>
            <a:pPr algn="ctr"/>
            <a:r>
              <a:rPr lang="ru-RU" dirty="0"/>
              <a:t>Ворона </a:t>
            </a:r>
            <a:r>
              <a:rPr lang="ru-RU" dirty="0" smtClean="0"/>
              <a:t>–</a:t>
            </a:r>
            <a:endParaRPr lang="ru-RU" dirty="0"/>
          </a:p>
          <a:p>
            <a:pPr algn="ctr"/>
            <a:r>
              <a:rPr lang="ru-RU" dirty="0"/>
              <a:t>Топор – </a:t>
            </a:r>
          </a:p>
          <a:p>
            <a:pPr algn="ctr"/>
            <a:r>
              <a:rPr lang="ru-RU" dirty="0"/>
              <a:t>Нора – </a:t>
            </a: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2232248" cy="24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Упражнение «Зарядка </a:t>
            </a:r>
            <a:r>
              <a:rPr lang="ru-RU" b="1" dirty="0"/>
              <a:t>для языка</a:t>
            </a:r>
            <a:r>
              <a:rPr lang="ru-RU" b="1" dirty="0" smtClean="0"/>
              <a:t>»</a:t>
            </a:r>
          </a:p>
          <a:p>
            <a:pPr algn="ctr"/>
            <a:endParaRPr lang="ru-RU" b="1" dirty="0"/>
          </a:p>
          <a:p>
            <a:r>
              <a:rPr lang="ru-RU" dirty="0"/>
              <a:t>Каждый участник команд получает карточку, на которой написано имя </a:t>
            </a:r>
            <a:r>
              <a:rPr lang="ru-RU" dirty="0" smtClean="0"/>
              <a:t>и отчество</a:t>
            </a:r>
            <a:r>
              <a:rPr lang="ru-RU" dirty="0"/>
              <a:t>. Вам нужно представиться, сказать быстро ваше имя и отчество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17" y="2348880"/>
            <a:ext cx="6812265" cy="357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2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90</TotalTime>
  <Words>605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2024-11-25T04:52:39Z</dcterms:created>
  <dcterms:modified xsi:type="dcterms:W3CDTF">2024-11-25T06:34:58Z</dcterms:modified>
</cp:coreProperties>
</file>