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8" r:id="rId4"/>
  </p:sldMasterIdLst>
  <p:notesMasterIdLst>
    <p:notesMasterId r:id="rId25"/>
  </p:notesMasterIdLst>
  <p:handoutMasterIdLst>
    <p:handoutMasterId r:id="rId26"/>
  </p:handoutMasterIdLst>
  <p:sldIdLst>
    <p:sldId id="290" r:id="rId5"/>
    <p:sldId id="276" r:id="rId6"/>
    <p:sldId id="295" r:id="rId7"/>
    <p:sldId id="273" r:id="rId8"/>
    <p:sldId id="300" r:id="rId9"/>
    <p:sldId id="298" r:id="rId10"/>
    <p:sldId id="299" r:id="rId11"/>
    <p:sldId id="297" r:id="rId12"/>
    <p:sldId id="292" r:id="rId13"/>
    <p:sldId id="268" r:id="rId14"/>
    <p:sldId id="296" r:id="rId15"/>
    <p:sldId id="280" r:id="rId16"/>
    <p:sldId id="301" r:id="rId17"/>
    <p:sldId id="293" r:id="rId18"/>
    <p:sldId id="294" r:id="rId19"/>
    <p:sldId id="302" r:id="rId20"/>
    <p:sldId id="303" r:id="rId21"/>
    <p:sldId id="304" r:id="rId22"/>
    <p:sldId id="305" r:id="rId23"/>
    <p:sldId id="289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602" autoAdjust="0"/>
  </p:normalViewPr>
  <p:slideViewPr>
    <p:cSldViewPr snapToGrid="0">
      <p:cViewPr varScale="1">
        <p:scale>
          <a:sx n="97" d="100"/>
          <a:sy n="97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66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t.me/gigachat_bot" TargetMode="Externa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t.me/gigachat_bot" TargetMode="External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ru-RU"/>
          </a:defPPr>
        </a:lstStyle>
        <a:p>
          <a:pPr rtl="0"/>
          <a:r>
            <a:rPr lang="ru-RU" sz="2800" b="1" i="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GPT </a:t>
          </a:r>
          <a:r>
            <a:rPr lang="ru-RU" sz="2800" b="0" i="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(</a:t>
          </a:r>
          <a:r>
            <a:rPr lang="ru-RU" sz="2800" b="0" i="0" dirty="0" err="1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Generative</a:t>
          </a:r>
          <a:r>
            <a:rPr lang="ru-RU" sz="2800" b="0" i="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 </a:t>
          </a:r>
          <a:r>
            <a:rPr lang="ru-RU" sz="2800" b="0" i="0" dirty="0" err="1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Pretrained</a:t>
          </a:r>
          <a:r>
            <a:rPr lang="ru-RU" sz="2800" b="0" i="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 </a:t>
          </a:r>
          <a:r>
            <a:rPr lang="ru-RU" sz="2800" b="0" i="0" dirty="0" err="1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Transformer</a:t>
          </a:r>
          <a:r>
            <a:rPr lang="ru-RU" sz="2800" b="0" i="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) </a:t>
          </a:r>
          <a:r>
            <a:rPr lang="ru-RU" sz="2800" b="0" i="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— это </a:t>
          </a:r>
          <a:r>
            <a:rPr lang="ru-RU" sz="2800" b="1" i="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тип нейронных языковых моделей</a:t>
          </a:r>
          <a:r>
            <a:rPr lang="ru-RU" sz="2800" b="0" i="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, впервые представленных компанией </a:t>
          </a:r>
          <a:r>
            <a:rPr lang="ru-RU" sz="2800" b="0" i="0" dirty="0" err="1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OpenAI</a:t>
          </a:r>
          <a:r>
            <a:rPr lang="ru-RU" sz="2800" b="0" i="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.</a:t>
          </a:r>
          <a:r>
            <a:rPr lang="ru-RU" sz="2800" b="1" i="0" dirty="0">
              <a:solidFill>
                <a:srgbClr val="333333"/>
              </a:solidFill>
              <a:effectLst/>
              <a:latin typeface="YS Text"/>
            </a:rPr>
            <a:t> </a:t>
          </a:r>
          <a:endParaRPr lang="ru-RU" sz="2800" b="1" dirty="0">
            <a:solidFill>
              <a:schemeClr val="bg2">
                <a:lumMod val="50000"/>
              </a:schemeClr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C99EBBB1-E916-471C-83C9-ABE85B42AC26}" type="sibTrans" cxnId="{B3F19EC2-A372-4EC3-BFE0-C62FFDFE3DF6}">
      <dgm:prSet phldrT="1" phldr="0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ru-RU"/>
          </a:defPPr>
        </a:lstStyle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ChatGPT</a:t>
          </a:r>
          <a:endParaRPr lang="ru-RU" sz="3200" b="1" kern="1200" dirty="0">
            <a:solidFill>
              <a:schemeClr val="accent1">
                <a:lumMod val="75000"/>
              </a:schemeClr>
            </a:solidFill>
            <a:latin typeface="Garamond" panose="02020404030301010803"/>
            <a:ea typeface="+mn-ea"/>
            <a:cs typeface="+mn-cs"/>
          </a:endParaRP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чат-бот, который создан на базе искусственного интеллекта и работает в режиме диалога, выполняя запросы пользователя в виде текста </a:t>
          </a:r>
          <a:endParaRPr lang="ru-RU" sz="2400" b="1" kern="1200" dirty="0">
            <a:solidFill>
              <a:schemeClr val="bg2">
                <a:lumMod val="50000"/>
              </a:schemeClr>
            </a:solidFill>
            <a:latin typeface="Garamond" panose="02020404030301010803"/>
            <a:ea typeface="+mn-ea"/>
            <a:cs typeface="+mn-cs"/>
          </a:endParaRPr>
        </a:p>
      </dgm:t>
    </dgm:pt>
    <dgm:pt modelId="{F549A0EB-6BE9-4749-8336-B02A279AE302}" type="parTrans" cxnId="{FC7721F0-429B-4CE7-BE98-C2F3C41FE9C7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A8E2FA08-4DD4-4654-A85D-9A99162D6201}" type="sibTrans" cxnId="{FC7721F0-429B-4CE7-BE98-C2F3C41FE9C7}">
      <dgm:prSet phldrT="3" phldr="0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2" custScaleX="213736" custScaleY="21752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D64973A5-4E87-44F1-B369-B0D5E0C2A462}" type="pres">
      <dgm:prSet presAssocID="{22625139-F93A-4F3F-A7AA-4923A01AEDF3}" presName="node" presStyleLbl="node1" presStyleIdx="1" presStyleCnt="2" custScaleX="174284" custScaleY="217594" custLinFactNeighborX="-5918" custLinFactNeighborY="-60235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FC7721F0-429B-4CE7-BE98-C2F3C41FE9C7}" srcId="{D0F07F19-1F50-4B42-A7A0-278DF9D25BB1}" destId="{22625139-F93A-4F3F-A7AA-4923A01AEDF3}" srcOrd="1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48A25CA2-D3C2-4FFF-9454-ED9B5A503F99}" type="presParOf" srcId="{40FE0EB9-B287-43F6-ABB4-527CB1B94B4A}" destId="{D64973A5-4E87-44F1-B369-B0D5E0C2A46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ru-RU"/>
          </a:defPPr>
        </a:lstStyle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ChatGPT</a:t>
          </a:r>
          <a:endParaRPr lang="ru-RU" sz="3200" b="1" kern="1200" dirty="0">
            <a:solidFill>
              <a:schemeClr val="accent1">
                <a:lumMod val="75000"/>
              </a:schemeClr>
            </a:solidFill>
            <a:latin typeface="Garamond" panose="02020404030301010803"/>
            <a:ea typeface="+mn-ea"/>
            <a:cs typeface="+mn-cs"/>
          </a:endParaRP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чат-бот, который создан на базе искусственного интеллекта и работает в режиме диалога, выполняя запросы пользователя в виде текста </a:t>
          </a:r>
          <a:endParaRPr lang="ru-RU" sz="2400" b="1" kern="1200" dirty="0">
            <a:solidFill>
              <a:schemeClr val="bg2">
                <a:lumMod val="50000"/>
              </a:schemeClr>
            </a:solidFill>
            <a:latin typeface="Garamond" panose="02020404030301010803"/>
            <a:ea typeface="+mn-ea"/>
            <a:cs typeface="+mn-cs"/>
          </a:endParaRPr>
        </a:p>
      </dgm:t>
    </dgm:pt>
    <dgm:pt modelId="{F549A0EB-6BE9-4749-8336-B02A279AE302}" type="parTrans" cxnId="{FC7721F0-429B-4CE7-BE98-C2F3C41FE9C7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A8E2FA08-4DD4-4654-A85D-9A99162D6201}" type="sibTrans" cxnId="{FC7721F0-429B-4CE7-BE98-C2F3C41FE9C7}">
      <dgm:prSet phldrT="3" phldr="0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D64973A5-4E87-44F1-B369-B0D5E0C2A462}" type="pres">
      <dgm:prSet presAssocID="{22625139-F93A-4F3F-A7AA-4923A01AEDF3}" presName="node" presStyleLbl="node1" presStyleIdx="0" presStyleCnt="1" custScaleX="174284" custScaleY="217594" custLinFactX="-12552" custLinFactNeighborX="-100000" custLinFactNeighborY="-1546">
        <dgm:presLayoutVars>
          <dgm:bulletEnabled val="1"/>
        </dgm:presLayoutVars>
      </dgm:prSet>
      <dgm:spPr/>
    </dgm:pt>
  </dgm:ptLst>
  <dgm:cxnLst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FC7721F0-429B-4CE7-BE98-C2F3C41FE9C7}" srcId="{D0F07F19-1F50-4B42-A7A0-278DF9D25BB1}" destId="{22625139-F93A-4F3F-A7AA-4923A01AEDF3}" srcOrd="0" destOrd="0" parTransId="{F549A0EB-6BE9-4749-8336-B02A279AE302}" sibTransId="{A8E2FA08-4DD4-4654-A85D-9A99162D6201}"/>
    <dgm:cxn modelId="{48A25CA2-D3C2-4FFF-9454-ED9B5A503F99}" type="presParOf" srcId="{40FE0EB9-B287-43F6-ABB4-527CB1B94B4A}" destId="{D64973A5-4E87-44F1-B369-B0D5E0C2A46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ru-RU"/>
          </a:defPPr>
        </a:lstStyle>
        <a:p>
          <a:pPr rtl="0"/>
          <a:r>
            <a:rPr lang="ru-RU" sz="2800" b="1" i="0" dirty="0" err="1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Perplexity</a:t>
          </a:r>
          <a:r>
            <a:rPr lang="ru-RU" sz="2800" b="1" i="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 </a:t>
          </a:r>
          <a:r>
            <a:rPr lang="ru-RU" sz="2800" b="0" i="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— </a:t>
          </a:r>
          <a:r>
            <a:rPr lang="ru-RU" sz="2800" b="0" i="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это поисковая система и чат-бот на основе искусственного интеллекта (ИИ</a:t>
          </a:r>
          <a:r>
            <a:rPr lang="en-US" sz="2800" b="0" i="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)</a:t>
          </a:r>
          <a:endParaRPr lang="ru-RU" sz="2800" b="1" dirty="0">
            <a:solidFill>
              <a:schemeClr val="bg2">
                <a:lumMod val="50000"/>
              </a:schemeClr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C99EBBB1-E916-471C-83C9-ABE85B42AC26}" type="sibTrans" cxnId="{B3F19EC2-A372-4EC3-BFE0-C62FFDFE3DF6}">
      <dgm:prSet phldrT="1" phldr="0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ru-RU"/>
          </a:defPPr>
        </a:lstStyle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Что умеет </a:t>
          </a:r>
          <a:r>
            <a:rPr lang="ru-RU" sz="2400" b="1" i="0" kern="1200" dirty="0" err="1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Perplexity</a:t>
          </a:r>
          <a:r>
            <a:rPr lang="ru-RU" sz="2400" b="1" i="0" kern="120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: </a:t>
          </a:r>
          <a:r>
            <a:rPr lang="ru-RU" sz="24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поиск ответов в интернете в режиме реального времени </a:t>
          </a:r>
          <a:r>
            <a:rPr lang="ru-RU" sz="2400" b="1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со ссылками на источники</a:t>
          </a:r>
          <a:r>
            <a:rPr lang="ru-RU" sz="24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, обобщение статей и веб-страниц, создание учебных планов, объяснение сложных тем.</a:t>
          </a:r>
          <a:endParaRPr lang="ru-RU" sz="2400" b="1" kern="1200" dirty="0">
            <a:solidFill>
              <a:schemeClr val="bg2">
                <a:lumMod val="50000"/>
              </a:schemeClr>
            </a:solidFill>
            <a:latin typeface="Garamond" panose="02020404030301010803"/>
            <a:ea typeface="+mn-ea"/>
            <a:cs typeface="+mn-cs"/>
          </a:endParaRPr>
        </a:p>
      </dgm:t>
    </dgm:pt>
    <dgm:pt modelId="{F549A0EB-6BE9-4749-8336-B02A279AE302}" type="parTrans" cxnId="{FC7721F0-429B-4CE7-BE98-C2F3C41FE9C7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A8E2FA08-4DD4-4654-A85D-9A99162D6201}" type="sibTrans" cxnId="{FC7721F0-429B-4CE7-BE98-C2F3C41FE9C7}">
      <dgm:prSet phldrT="3" phldr="0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2" custScaleX="213736" custScaleY="21752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D64973A5-4E87-44F1-B369-B0D5E0C2A462}" type="pres">
      <dgm:prSet presAssocID="{22625139-F93A-4F3F-A7AA-4923A01AEDF3}" presName="node" presStyleLbl="node1" presStyleIdx="1" presStyleCnt="2" custScaleX="174284" custScaleY="217594" custLinFactNeighborX="-5918" custLinFactNeighborY="-60235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FC7721F0-429B-4CE7-BE98-C2F3C41FE9C7}" srcId="{D0F07F19-1F50-4B42-A7A0-278DF9D25BB1}" destId="{22625139-F93A-4F3F-A7AA-4923A01AEDF3}" srcOrd="1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48A25CA2-D3C2-4FFF-9454-ED9B5A503F99}" type="presParOf" srcId="{40FE0EB9-B287-43F6-ABB4-527CB1B94B4A}" destId="{D64973A5-4E87-44F1-B369-B0D5E0C2A46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</dgm:ptLst>
  <dgm:cxnLst>
    <dgm:cxn modelId="{38B196E4-A718-4E5E-8B33-DFB2B77FDE42}" type="presOf" srcId="{D0F07F19-1F50-4B42-A7A0-278DF9D25BB1}" destId="{40FE0EB9-B287-43F6-ABB4-527CB1B94B4A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>
          <a:defPPr>
            <a:defRPr lang="ru-RU"/>
          </a:defPPr>
        </a:lstStyle>
        <a:p>
          <a:pPr rtl="0"/>
          <a:r>
            <a:rPr lang="ru-RU" sz="2800" b="1" i="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GigaChat </a:t>
          </a:r>
          <a:r>
            <a:rPr lang="ru-RU" sz="2800" b="0" i="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 </a:t>
          </a:r>
          <a:r>
            <a:rPr lang="ru-RU" sz="2800" b="0" i="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—русскоязычная мультимодальная нейросеть от «</a:t>
          </a:r>
          <a:r>
            <a:rPr lang="ru-RU" sz="2800" b="0" i="0" dirty="0" err="1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Сбера</a:t>
          </a:r>
          <a:r>
            <a:rPr lang="ru-RU" sz="2800" b="0" i="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», способна вести диалог, генерировать тексты и изображения, а также писать программный код</a:t>
          </a:r>
        </a:p>
        <a:p>
          <a:pPr rtl="0"/>
          <a:r>
            <a:rPr lang="en-US" sz="2800" b="0" i="0" dirty="0">
              <a:hlinkClick xmlns:r="http://schemas.openxmlformats.org/officeDocument/2006/relationships" r:id="rId1"/>
            </a:rPr>
            <a:t>@gigachat_bot</a:t>
          </a:r>
          <a:r>
            <a:rPr lang="en-US" sz="2800" b="0" i="0" dirty="0"/>
            <a:t>.</a:t>
          </a:r>
          <a:r>
            <a:rPr lang="ru-RU" sz="2800" b="0" i="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  </a:t>
          </a:r>
          <a:endParaRPr lang="ru-RU" sz="2800" b="1" dirty="0">
            <a:solidFill>
              <a:schemeClr val="bg2">
                <a:lumMod val="50000"/>
              </a:schemeClr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C99EBBB1-E916-471C-83C9-ABE85B42AC26}" type="sibTrans" cxnId="{B3F19EC2-A372-4EC3-BFE0-C62FFDFE3DF6}">
      <dgm:prSet phldrT="1" phldr="0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1" custScaleX="213736" custScaleY="217524" custLinFactNeighborX="-93919" custLinFactNeighborY="-1473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D17F6962-6CF2-4448-8F2E-27A7CB5CAB16}" type="presParOf" srcId="{40FE0EB9-B287-43F6-ABB4-527CB1B94B4A}" destId="{8B70BCB8-2CA8-4281-8C3E-9646AA407DE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7084B800-7E1D-4DA6-89C0-37EA52DDBCB8}">
      <dgm:prSet phldrT="[Text]" custT="1"/>
      <dgm:spPr/>
      <dgm:t>
        <a:bodyPr rtlCol="0"/>
        <a:lstStyle>
          <a:defPPr>
            <a:defRPr lang="ru-RU"/>
          </a:defPPr>
        </a:lstStyle>
        <a:p>
          <a:pPr rtl="0">
            <a:lnSpc>
              <a:spcPct val="100000"/>
            </a:lnSpc>
          </a:pPr>
          <a:r>
            <a:rPr lang="ru-RU" sz="2100" dirty="0">
              <a:solidFill>
                <a:schemeClr val="bg2">
                  <a:lumMod val="50000"/>
                </a:schemeClr>
              </a:solidFill>
            </a:rPr>
            <a:t>Введите текстовый запрос в чат</a:t>
          </a:r>
        </a:p>
      </dgm:t>
    </dgm:pt>
    <dgm:pt modelId="{E459F664-A62C-4466-90D1-14D94F7456F9}" type="parTrans" cxnId="{D7BBB8C6-B60F-4050-B5C1-3F3A86AF4294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29667D30-8073-4626-A65C-0442C9DA4455}" type="sibTrans" cxnId="{D7BBB8C6-B60F-4050-B5C1-3F3A86AF4294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4786322A-3DB1-4B13-A039-9C2B4BD33902}">
      <dgm:prSet phldrT="[Text]" custT="1"/>
      <dgm:spPr/>
      <dgm:t>
        <a:bodyPr rtlCol="0"/>
        <a:lstStyle>
          <a:defPPr>
            <a:defRPr lang="ru-RU"/>
          </a:defPPr>
        </a:lstStyle>
        <a:p>
          <a:pPr rtl="0">
            <a:lnSpc>
              <a:spcPct val="100000"/>
            </a:lnSpc>
          </a:pPr>
          <a:r>
            <a:rPr lang="ru-RU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Укажите тему или задайте вопрос</a:t>
          </a:r>
        </a:p>
      </dgm:t>
    </dgm:pt>
    <dgm:pt modelId="{4F3F2426-EA56-4F79-A02F-DE7A210D680D}" type="parTrans" cxnId="{07D1F65C-7C41-4EB6-A133-CA7F29791640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7D0A801E-90E9-4D73-A31E-D58F04D3BBF2}" type="sibTrans" cxnId="{07D1F65C-7C41-4EB6-A133-CA7F29791640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5A259F57-B5C4-40C5-939D-A7C21B16FB47}">
      <dgm:prSet phldrT="[Text]" custT="1"/>
      <dgm:spPr/>
      <dgm:t>
        <a:bodyPr rtlCol="0"/>
        <a:lstStyle>
          <a:defPPr>
            <a:defRPr lang="ru-RU"/>
          </a:defPPr>
        </a:lstStyle>
        <a:p>
          <a:pPr rtl="0">
            <a:lnSpc>
              <a:spcPct val="100000"/>
            </a:lnSpc>
          </a:pPr>
          <a:r>
            <a:rPr lang="ru-RU" sz="2100" b="0" i="0" kern="1200" dirty="0">
              <a:solidFill>
                <a:schemeClr val="bg2">
                  <a:lumMod val="50000"/>
                </a:schemeClr>
              </a:solidFill>
            </a:rPr>
            <a:t>GigaChat сгенерирует и предоставит текстовый ответ</a:t>
          </a:r>
          <a:endParaRPr lang="ru-RU" sz="2100" kern="1200" dirty="0">
            <a:solidFill>
              <a:schemeClr val="bg2">
                <a:lumMod val="50000"/>
              </a:schemeClr>
            </a:solidFill>
            <a:latin typeface="Garamond" panose="02020404030301010803"/>
            <a:ea typeface="+mn-ea"/>
            <a:cs typeface="+mn-cs"/>
          </a:endParaRPr>
        </a:p>
      </dgm:t>
    </dgm:pt>
    <dgm:pt modelId="{E359194E-724D-4C60-BA35-9B441D11C55E}" type="parTrans" cxnId="{7865863E-1BC2-47AE-BBFB-F40F27A905AE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57311651-50BE-4613-AB4F-1C634C257620}" type="sibTrans" cxnId="{7865863E-1BC2-47AE-BBFB-F40F27A905AE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A2A1665-F91D-4C16-A420-BA5DD166AEE3}" type="pres">
      <dgm:prSet presAssocID="{7084B800-7E1D-4DA6-89C0-37EA52DDBCB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3" custLinFactNeighborX="-5805">
        <dgm:presLayoutVars>
          <dgm:chMax val="0"/>
          <dgm:chPref val="0"/>
        </dgm:presLayoutVars>
      </dgm:prSet>
      <dgm:spPr/>
    </dgm:pt>
    <dgm:pt modelId="{E8F86784-F939-4DC2-B805-3A2239B0770F}" type="pres">
      <dgm:prSet presAssocID="{29667D30-8073-4626-A65C-0442C9DA4455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1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21B0D94-DDA9-4A26-A4C1-0608CDA16D85}" type="pres">
      <dgm:prSet presAssocID="{4786322A-3DB1-4B13-A039-9C2B4BD339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1" presStyleCnt="3" custLinFactNeighborX="-5805">
        <dgm:presLayoutVars>
          <dgm:chMax val="0"/>
          <dgm:chPref val="0"/>
        </dgm:presLayoutVars>
      </dgm:prSet>
      <dgm:spPr/>
    </dgm:pt>
    <dgm:pt modelId="{3E0BA4B3-4753-4805-92FA-4429EA7CC897}" type="pres">
      <dgm:prSet presAssocID="{7D0A801E-90E9-4D73-A31E-D58F04D3BBF2}" presName="sibTrans" presStyleCnt="0"/>
      <dgm:spPr/>
    </dgm:pt>
    <dgm:pt modelId="{8AC38D62-D40A-4C03-90E4-2F61E807B6F4}" type="pres">
      <dgm:prSet presAssocID="{5A259F57-B5C4-40C5-939D-A7C21B16FB47}" presName="compNode" presStyleCnt="0"/>
      <dgm:spPr/>
    </dgm:pt>
    <dgm:pt modelId="{362B79DA-BFF8-4895-8DC9-BC10460633E8}" type="pres">
      <dgm:prSet presAssocID="{5A259F57-B5C4-40C5-939D-A7C21B16FB47}" presName="bgRect" presStyleLbl="bgShp" presStyleIdx="2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A71047BA-937F-4A10-B7D6-5EC59061C5B1}" type="pres">
      <dgm:prSet presAssocID="{5A259F57-B5C4-40C5-939D-A7C21B16FB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B9852C8-8257-43A9-A364-D7E0EB36D00C}" type="pres">
      <dgm:prSet presAssocID="{5A259F57-B5C4-40C5-939D-A7C21B16FB47}" presName="spaceRect" presStyleCnt="0"/>
      <dgm:spPr/>
    </dgm:pt>
    <dgm:pt modelId="{11601319-DCBD-4A85-BAD2-A1583DEC0D33}" type="pres">
      <dgm:prSet presAssocID="{5A259F57-B5C4-40C5-939D-A7C21B16FB47}" presName="parTx" presStyleLbl="revTx" presStyleIdx="2" presStyleCnt="3" custLinFactNeighborX="-5805">
        <dgm:presLayoutVars>
          <dgm:chMax val="0"/>
          <dgm:chPref val="0"/>
        </dgm:presLayoutVars>
      </dgm:prSet>
      <dgm:spPr/>
    </dgm:pt>
  </dgm:ptLst>
  <dgm:cxnLst>
    <dgm:cxn modelId="{F2303A0F-C26C-A347-822C-DA097F252A6B}" type="presOf" srcId="{5A259F57-B5C4-40C5-939D-A7C21B16FB47}" destId="{11601319-DCBD-4A85-BAD2-A1583DEC0D33}" srcOrd="0" destOrd="0" presId="urn:microsoft.com/office/officeart/2018/2/layout/IconVerticalSolidList"/>
    <dgm:cxn modelId="{63841A12-C18B-1141-BB66-67F94352C339}" type="presOf" srcId="{7084B800-7E1D-4DA6-89C0-37EA52DDBCB8}" destId="{C777032A-9475-4396-9274-DE9A78A74CC0}" srcOrd="0" destOrd="0" presId="urn:microsoft.com/office/officeart/2018/2/layout/IconVerticalSolidList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9B527D63-3134-1743-961D-BB943F9BC328}" type="presOf" srcId="{4786322A-3DB1-4B13-A039-9C2B4BD33902}" destId="{8988E990-E700-4C93-BC55-7BF7864AEFFE}" srcOrd="0" destOrd="0" presId="urn:microsoft.com/office/officeart/2018/2/layout/IconVerticalSolidList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C6A6010-62D0-E741-9ED3-0E0A4F187C22}" type="presParOf" srcId="{BEBE168A-5E85-43CC-B9BA-D1974F9A5753}" destId="{6F7D1589-E38C-4EEF-8940-633D1FA307AE}" srcOrd="0" destOrd="0" presId="urn:microsoft.com/office/officeart/2018/2/layout/IconVerticalSolidList"/>
    <dgm:cxn modelId="{3651A24D-686D-D14B-8701-AFB991DD91A7}" type="presParOf" srcId="{6F7D1589-E38C-4EEF-8940-633D1FA307AE}" destId="{5055791F-FD8B-4C95-BE9E-DCA1684759AE}" srcOrd="0" destOrd="0" presId="urn:microsoft.com/office/officeart/2018/2/layout/IconVerticalSolidList"/>
    <dgm:cxn modelId="{7B546F74-9BC9-8B4A-907D-549F35C2FD3E}" type="presParOf" srcId="{6F7D1589-E38C-4EEF-8940-633D1FA307AE}" destId="{3A2A1665-F91D-4C16-A420-BA5DD166AEE3}" srcOrd="1" destOrd="0" presId="urn:microsoft.com/office/officeart/2018/2/layout/IconVerticalSolidList"/>
    <dgm:cxn modelId="{E8DFB209-C627-2849-A9A8-82FA4FE3CBC9}" type="presParOf" srcId="{6F7D1589-E38C-4EEF-8940-633D1FA307AE}" destId="{2BD51AD2-3E0A-4639-9A99-2EB58CCE5B59}" srcOrd="2" destOrd="0" presId="urn:microsoft.com/office/officeart/2018/2/layout/IconVerticalSolidList"/>
    <dgm:cxn modelId="{366B5496-FD7E-304F-8B99-D11946F94228}" type="presParOf" srcId="{6F7D1589-E38C-4EEF-8940-633D1FA307AE}" destId="{C777032A-9475-4396-9274-DE9A78A74CC0}" srcOrd="3" destOrd="0" presId="urn:microsoft.com/office/officeart/2018/2/layout/IconVerticalSolidList"/>
    <dgm:cxn modelId="{DE81DE76-EB46-0649-BD1A-C07B117C077E}" type="presParOf" srcId="{BEBE168A-5E85-43CC-B9BA-D1974F9A5753}" destId="{E8F86784-F939-4DC2-B805-3A2239B0770F}" srcOrd="1" destOrd="0" presId="urn:microsoft.com/office/officeart/2018/2/layout/IconVerticalSolidList"/>
    <dgm:cxn modelId="{81974EFD-7ED7-404C-A7EA-97800BA1897B}" type="presParOf" srcId="{BEBE168A-5E85-43CC-B9BA-D1974F9A5753}" destId="{B1715078-3176-4DF1-A2E4-CA69BD0DE3DE}" srcOrd="2" destOrd="0" presId="urn:microsoft.com/office/officeart/2018/2/layout/IconVerticalSolidList"/>
    <dgm:cxn modelId="{7B2034C8-584E-E84E-8A99-1E4DA478C58D}" type="presParOf" srcId="{B1715078-3176-4DF1-A2E4-CA69BD0DE3DE}" destId="{7CF4F8AE-2437-4954-B698-495A078F9E64}" srcOrd="0" destOrd="0" presId="urn:microsoft.com/office/officeart/2018/2/layout/IconVerticalSolidList"/>
    <dgm:cxn modelId="{EBEFAFAD-B5F2-8F47-8319-9C351553D79B}" type="presParOf" srcId="{B1715078-3176-4DF1-A2E4-CA69BD0DE3DE}" destId="{321B0D94-DDA9-4A26-A4C1-0608CDA16D85}" srcOrd="1" destOrd="0" presId="urn:microsoft.com/office/officeart/2018/2/layout/IconVerticalSolidList"/>
    <dgm:cxn modelId="{0C0BCCB3-B2AC-DB41-9209-8BD32F39E7CA}" type="presParOf" srcId="{B1715078-3176-4DF1-A2E4-CA69BD0DE3DE}" destId="{6B38183A-C137-4797-A6AA-5032FB424C80}" srcOrd="2" destOrd="0" presId="urn:microsoft.com/office/officeart/2018/2/layout/IconVerticalSolidList"/>
    <dgm:cxn modelId="{6AF7860D-FDAE-D944-A15C-8365DBB36ED6}" type="presParOf" srcId="{B1715078-3176-4DF1-A2E4-CA69BD0DE3DE}" destId="{8988E990-E700-4C93-BC55-7BF7864AEFFE}" srcOrd="3" destOrd="0" presId="urn:microsoft.com/office/officeart/2018/2/layout/IconVerticalSolidList"/>
    <dgm:cxn modelId="{CD041CC3-1B2B-0A49-8583-652223566037}" type="presParOf" srcId="{BEBE168A-5E85-43CC-B9BA-D1974F9A5753}" destId="{3E0BA4B3-4753-4805-92FA-4429EA7CC897}" srcOrd="3" destOrd="0" presId="urn:microsoft.com/office/officeart/2018/2/layout/IconVerticalSolidList"/>
    <dgm:cxn modelId="{C79D7556-5663-3B45-856D-8AD7077904A0}" type="presParOf" srcId="{BEBE168A-5E85-43CC-B9BA-D1974F9A5753}" destId="{8AC38D62-D40A-4C03-90E4-2F61E807B6F4}" srcOrd="4" destOrd="0" presId="urn:microsoft.com/office/officeart/2018/2/layout/IconVerticalSolidList"/>
    <dgm:cxn modelId="{85E93609-D9D6-D04C-A00A-F1246F71060D}" type="presParOf" srcId="{8AC38D62-D40A-4C03-90E4-2F61E807B6F4}" destId="{362B79DA-BFF8-4895-8DC9-BC10460633E8}" srcOrd="0" destOrd="0" presId="urn:microsoft.com/office/officeart/2018/2/layout/IconVerticalSolidList"/>
    <dgm:cxn modelId="{5ED59C04-8791-F04A-BB21-4A3CDC5678C0}" type="presParOf" srcId="{8AC38D62-D40A-4C03-90E4-2F61E807B6F4}" destId="{A71047BA-937F-4A10-B7D6-5EC59061C5B1}" srcOrd="1" destOrd="0" presId="urn:microsoft.com/office/officeart/2018/2/layout/IconVerticalSolidList"/>
    <dgm:cxn modelId="{4BDF84FC-270E-6145-849A-05FD8C710ACF}" type="presParOf" srcId="{8AC38D62-D40A-4C03-90E4-2F61E807B6F4}" destId="{EB9852C8-8257-43A9-A364-D7E0EB36D00C}" srcOrd="2" destOrd="0" presId="urn:microsoft.com/office/officeart/2018/2/layout/IconVerticalSolidList"/>
    <dgm:cxn modelId="{8AF7C97D-0296-3E48-98E6-5ABF5F48FAE1}" type="presParOf" srcId="{8AC38D62-D40A-4C03-90E4-2F61E807B6F4}" destId="{11601319-DCBD-4A85-BAD2-A1583DEC0D33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3_2" csCatId="accent3" phldr="1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12ECD561-3DDA-4339-A0FB-4D4E23A40C33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 dirty="0"/>
            <a:t>Шаг 1</a:t>
          </a:r>
        </a:p>
      </dgm:t>
    </dgm:pt>
    <dgm:pt modelId="{60DCCB75-45EB-47C6-94A1-94B27FCC8637}" type="parTrans" cxnId="{11850DAF-81D0-4D0F-8DA3-41F4796319E4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6CB615D6-747F-4B62-84A6-C892895334F1}" type="sibTrans" cxnId="{11850DAF-81D0-4D0F-8DA3-41F4796319E4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3CA2F77E-105C-4A2A-A7ED-4AEBB90E9F89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EAE5C2A0-4800-4ADC-B298-B18AE4915DE8}" type="parTrans" cxnId="{0F26703E-5C72-4291-B531-0477431EAF95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13B6BDF0-AD0E-418C-AFFF-2DEEF88C3D18}" type="sibTrans" cxnId="{0F26703E-5C72-4291-B531-0477431EAF95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ED5F5F48-A694-4063-84AE-7BBF03B6473B}">
      <dgm:prSet/>
      <dgm:spPr>
        <a:solidFill>
          <a:schemeClr val="bg2">
            <a:lumMod val="5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 dirty="0"/>
            <a:t>Шаг 2</a:t>
          </a:r>
        </a:p>
      </dgm:t>
    </dgm:pt>
    <dgm:pt modelId="{314D4780-8160-40E1-907E-9803C159DC60}" type="parTrans" cxnId="{E39B97F3-1B8D-4FAD-BC4F-C5C6BEE48426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9D6574AA-015E-4065-B9B4-50E304CE399A}" type="sibTrans" cxnId="{E39B97F3-1B8D-4FAD-BC4F-C5C6BEE48426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89CCDC52-A9F5-497B-BC74-486641B631BF}">
      <dgm:prSet custT="1"/>
      <dgm:spPr>
        <a:solidFill>
          <a:schemeClr val="bg2">
            <a:lumMod val="75000"/>
            <a:alpha val="9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ECDD1ED9-49F5-4E58-8C27-D8D04BD28B1C}" type="parTrans" cxnId="{B9E75C83-E877-41DB-80E3-9FA3C9C09A1C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188B27DB-04F0-4A7B-8379-E7BB62B41A9B}" type="sibTrans" cxnId="{B9E75C83-E877-41DB-80E3-9FA3C9C09A1C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C7557302-1080-4062-BD53-01E638709AF7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 dirty="0"/>
            <a:t>Шаг 3</a:t>
          </a:r>
        </a:p>
      </dgm:t>
    </dgm:pt>
    <dgm:pt modelId="{188D5F10-8B90-4246-817F-E72689340F4D}" type="parTrans" cxnId="{FEEBB089-D007-44F7-B807-D6A765E629F4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017F8823-34DA-4B51-A8F1-48B3B268E68C}" type="sibTrans" cxnId="{FEEBB089-D007-44F7-B807-D6A765E629F4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CBF64D08-516B-4BE9-8175-9E0DCD16CF40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algn="l" rtl="0"/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Часто 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GigaChat </a:t>
          </a:r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будет генерировать качественные ответы, если предоставите контекст.</a:t>
          </a:r>
          <a:r>
            <a:rPr lang="en-US" sz="1800" dirty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DADF6020-CDC3-4402-AD9B-276C3FF76494}" type="parTrans" cxnId="{55AE650D-A026-41AA-B2C6-5FB096179349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BB911DA0-67F2-46CD-B3CF-E0FD00B232CE}" type="sibTrans" cxnId="{55AE650D-A026-41AA-B2C6-5FB096179349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D598A8D5-0B1F-486B-82C7-20C837773C91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 dirty="0"/>
            <a:t>Шаг 4</a:t>
          </a:r>
        </a:p>
      </dgm:t>
    </dgm:pt>
    <dgm:pt modelId="{A7418D3C-0D3B-4071-A712-65068EC58CF8}" type="parTrans" cxnId="{D5B7842D-4CB4-4E8A-A918-B0DBC8A97852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62A2AD76-9B83-4292-81B4-C997D9089BA3}" type="sibTrans" cxnId="{D5B7842D-4CB4-4E8A-A918-B0DBC8A97852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381D7F76-ACD0-468A-99BF-96F7821A77AC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4653BD68-732E-42DE-A0C7-3F002981C2FB}" type="parTrans" cxnId="{796EA086-3742-4623-ABBD-4E6FC3DC5D99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22244C34-511A-4D71-900E-7ED93E59D7D2}" type="sibTrans" cxnId="{796EA086-3742-4623-ABBD-4E6FC3DC5D99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C88CE0CF-1D0F-4870-B9BC-7F875EDAED0A}">
      <dgm:prSet custT="1"/>
      <dgm:spPr/>
      <dgm:t>
        <a:bodyPr/>
        <a:lstStyle/>
        <a:p>
          <a:pPr rtl="0"/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Стремитесь к тому, чтобы запрос был коротким и понятным.</a:t>
          </a:r>
        </a:p>
      </dgm:t>
    </dgm:pt>
    <dgm:pt modelId="{9087D766-5361-4033-B056-8B0C46090683}" type="parTrans" cxnId="{2FD19F4D-A75E-480A-B8A7-924AF167EDDD}">
      <dgm:prSet/>
      <dgm:spPr/>
      <dgm:t>
        <a:bodyPr/>
        <a:lstStyle/>
        <a:p>
          <a:endParaRPr lang="ru-RU"/>
        </a:p>
      </dgm:t>
    </dgm:pt>
    <dgm:pt modelId="{8ADDEC9D-F24B-4D1E-902E-8CB2BB38FD43}" type="sibTrans" cxnId="{2FD19F4D-A75E-480A-B8A7-924AF167EDDD}">
      <dgm:prSet/>
      <dgm:spPr/>
      <dgm:t>
        <a:bodyPr/>
        <a:lstStyle/>
        <a:p>
          <a:endParaRPr lang="ru-RU"/>
        </a:p>
      </dgm:t>
    </dgm:pt>
    <dgm:pt modelId="{38F8744F-0382-44E5-B41C-99721334F000}">
      <dgm:prSet custT="1"/>
      <dgm:spPr/>
      <dgm:t>
        <a:bodyPr/>
        <a:lstStyle/>
        <a:p>
          <a:pPr rtl="0"/>
          <a:r>
            <a:rPr lang="ru-RU" sz="1800" dirty="0">
              <a:solidFill>
                <a:schemeClr val="bg2">
                  <a:lumMod val="25000"/>
                </a:schemeClr>
              </a:solidFill>
            </a:rPr>
            <a:t>Чем конкретнее будет запрос, тем точнее и полезнее ответ. </a:t>
          </a:r>
        </a:p>
      </dgm:t>
    </dgm:pt>
    <dgm:pt modelId="{73DD5A68-37AB-407A-AD9D-698A6D21687B}" type="parTrans" cxnId="{7F47FED4-6570-461B-B4C1-7717DA238F4C}">
      <dgm:prSet/>
      <dgm:spPr/>
      <dgm:t>
        <a:bodyPr/>
        <a:lstStyle/>
        <a:p>
          <a:endParaRPr lang="ru-RU"/>
        </a:p>
      </dgm:t>
    </dgm:pt>
    <dgm:pt modelId="{8C088B34-0DDD-430C-B0EA-525634D76B38}" type="sibTrans" cxnId="{7F47FED4-6570-461B-B4C1-7717DA238F4C}">
      <dgm:prSet/>
      <dgm:spPr/>
      <dgm:t>
        <a:bodyPr/>
        <a:lstStyle/>
        <a:p>
          <a:endParaRPr lang="ru-RU"/>
        </a:p>
      </dgm:t>
    </dgm:pt>
    <dgm:pt modelId="{E5C7D589-5512-403E-806A-9D1811B8792C}">
      <dgm:prSet custT="1"/>
      <dgm:spPr/>
      <dgm:t>
        <a:bodyPr/>
        <a:lstStyle/>
        <a:p>
          <a:pPr rtl="0"/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Не используйте жаргонизм или сленг, который может быть непонятен ИИ.</a:t>
          </a:r>
        </a:p>
      </dgm:t>
    </dgm:pt>
    <dgm:pt modelId="{9EEBDCAE-896C-4F03-BE4A-5A82D82DA092}" type="parTrans" cxnId="{C01B6D10-3D78-4D92-9210-9C02B74E99FB}">
      <dgm:prSet/>
      <dgm:spPr/>
      <dgm:t>
        <a:bodyPr/>
        <a:lstStyle/>
        <a:p>
          <a:endParaRPr lang="ru-RU"/>
        </a:p>
      </dgm:t>
    </dgm:pt>
    <dgm:pt modelId="{80493BAC-95E4-4512-A993-A185581EE14E}" type="sibTrans" cxnId="{C01B6D10-3D78-4D92-9210-9C02B74E99FB}">
      <dgm:prSet/>
      <dgm:spPr/>
      <dgm:t>
        <a:bodyPr/>
        <a:lstStyle/>
        <a:p>
          <a:endParaRPr lang="ru-RU"/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4">
        <dgm:presLayoutVars>
          <dgm:chMax val="0"/>
          <dgm:chPref val="0"/>
        </dgm:presLayoutVars>
      </dgm:prSet>
      <dgm:spPr/>
    </dgm:pt>
    <dgm:pt modelId="{C933D86E-FF98-47AF-BBE6-FF943C26F2E5}" type="pres">
      <dgm:prSet presAssocID="{12ECD561-3DDA-4339-A0FB-4D4E23A40C33}" presName="desTx" presStyleLbl="alignAccFollowNode1" presStyleIdx="0" presStyleCnt="4">
        <dgm:presLayoutVars/>
      </dgm:prSet>
      <dgm:spPr/>
    </dgm:pt>
    <dgm:pt modelId="{3BB6C0E6-6BBC-48CD-827B-AE4C5F6371E7}" type="pres">
      <dgm:prSet presAssocID="{6CB615D6-747F-4B62-84A6-C892895334F1}" presName="space" presStyleCnt="0"/>
      <dgm:spPr/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1" presStyleCnt="4">
        <dgm:presLayoutVars>
          <dgm:chMax val="0"/>
          <dgm:chPref val="0"/>
        </dgm:presLayoutVars>
      </dgm:prSet>
      <dgm:spPr/>
    </dgm:pt>
    <dgm:pt modelId="{FDDBB08E-3151-4A8F-907C-572DAA80C5C0}" type="pres">
      <dgm:prSet presAssocID="{ED5F5F48-A694-4063-84AE-7BBF03B6473B}" presName="desTx" presStyleLbl="alignAccFollowNode1" presStyleIdx="1" presStyleCnt="4">
        <dgm:presLayoutVars/>
      </dgm:prSet>
      <dgm:spPr/>
    </dgm:pt>
    <dgm:pt modelId="{DB644952-7523-4511-9B9B-95D40F3D73E8}" type="pres">
      <dgm:prSet presAssocID="{9D6574AA-015E-4065-B9B4-50E304CE399A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2" presStyleCnt="4">
        <dgm:presLayoutVars>
          <dgm:chMax val="0"/>
          <dgm:chPref val="0"/>
        </dgm:presLayoutVars>
      </dgm:prSet>
      <dgm:spPr/>
    </dgm:pt>
    <dgm:pt modelId="{E3E31A9B-7B4B-4E18-A0D7-2CB184BAEA72}" type="pres">
      <dgm:prSet presAssocID="{C7557302-1080-4062-BD53-01E638709AF7}" presName="desTx" presStyleLbl="alignAccFollowNode1" presStyleIdx="2" presStyleCnt="4">
        <dgm:presLayoutVars/>
      </dgm:prSet>
      <dgm:spPr/>
    </dgm:pt>
    <dgm:pt modelId="{BD6FC4D1-7672-4150-80A2-52CE7756886E}" type="pres">
      <dgm:prSet presAssocID="{017F8823-34DA-4B51-A8F1-48B3B268E68C}" presName="space" presStyleCnt="0"/>
      <dgm:spPr/>
    </dgm:pt>
    <dgm:pt modelId="{4F270C9D-8371-430C-ADAB-272149A905FC}" type="pres">
      <dgm:prSet presAssocID="{D598A8D5-0B1F-486B-82C7-20C837773C91}" presName="composite" presStyleCnt="0"/>
      <dgm:spPr/>
    </dgm:pt>
    <dgm:pt modelId="{ADC7B3B5-4122-4F43-BCA3-D7500779245A}" type="pres">
      <dgm:prSet presAssocID="{D598A8D5-0B1F-486B-82C7-20C837773C91}" presName="parTx" presStyleLbl="alignNode1" presStyleIdx="3" presStyleCnt="4">
        <dgm:presLayoutVars>
          <dgm:chMax val="0"/>
          <dgm:chPref val="0"/>
        </dgm:presLayoutVars>
      </dgm:prSet>
      <dgm:spPr/>
    </dgm:pt>
    <dgm:pt modelId="{859AF4D5-545E-4881-ADAF-1EF9A103C299}" type="pres">
      <dgm:prSet presAssocID="{D598A8D5-0B1F-486B-82C7-20C837773C91}" presName="desTx" presStyleLbl="alignAccFollowNode1" presStyleIdx="3" presStyleCnt="4">
        <dgm:presLayoutVars/>
      </dgm:prSet>
      <dgm:spPr/>
    </dgm:pt>
  </dgm:ptLst>
  <dgm:cxnLst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C01B6D10-3D78-4D92-9210-9C02B74E99FB}" srcId="{D598A8D5-0B1F-486B-82C7-20C837773C91}" destId="{E5C7D589-5512-403E-806A-9D1811B8792C}" srcOrd="1" destOrd="0" parTransId="{9EEBDCAE-896C-4F03-BE4A-5A82D82DA092}" sibTransId="{80493BAC-95E4-4512-A993-A185581EE14E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D5B7842D-4CB4-4E8A-A918-B0DBC8A97852}" srcId="{345C3B8E-D551-44A8-86B3-91DF5E493A02}" destId="{D598A8D5-0B1F-486B-82C7-20C837773C91}" srcOrd="3" destOrd="0" parTransId="{A7418D3C-0D3B-4071-A712-65068EC58CF8}" sibTransId="{62A2AD76-9B83-4292-81B4-C997D9089BA3}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3A75563E-158C-4C0D-B368-2088B532306B}" type="presOf" srcId="{E5C7D589-5512-403E-806A-9D1811B8792C}" destId="{859AF4D5-545E-4881-ADAF-1EF9A103C299}" srcOrd="0" destOrd="1" presId="urn:microsoft.com/office/officeart/2016/7/layout/ChevronBlockProcess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ECCD3744-C5D4-489F-A172-D1F8B326669D}" type="presOf" srcId="{D598A8D5-0B1F-486B-82C7-20C837773C91}" destId="{ADC7B3B5-4122-4F43-BCA3-D7500779245A}" srcOrd="0" destOrd="0" presId="urn:microsoft.com/office/officeart/2016/7/layout/ChevronBlockProcess"/>
    <dgm:cxn modelId="{AA9CD16B-970E-4262-8263-24B6A37667D6}" type="presOf" srcId="{38F8744F-0382-44E5-B41C-99721334F000}" destId="{FDDBB08E-3151-4A8F-907C-572DAA80C5C0}" srcOrd="0" destOrd="1" presId="urn:microsoft.com/office/officeart/2016/7/layout/ChevronBlockProcess"/>
    <dgm:cxn modelId="{2FD19F4D-A75E-480A-B8A7-924AF167EDDD}" srcId="{12ECD561-3DDA-4339-A0FB-4D4E23A40C33}" destId="{C88CE0CF-1D0F-4870-B9BC-7F875EDAED0A}" srcOrd="1" destOrd="0" parTransId="{9087D766-5361-4033-B056-8B0C46090683}" sibTransId="{8ADDEC9D-F24B-4D1E-902E-8CB2BB38FD43}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796EA086-3742-4623-ABBD-4E6FC3DC5D99}" srcId="{D598A8D5-0B1F-486B-82C7-20C837773C91}" destId="{381D7F76-ACD0-468A-99BF-96F7821A77AC}" srcOrd="0" destOrd="0" parTransId="{4653BD68-732E-42DE-A0C7-3F002981C2FB}" sibTransId="{22244C34-511A-4D71-900E-7ED93E59D7D2}"/>
    <dgm:cxn modelId="{FEEBB089-D007-44F7-B807-D6A765E629F4}" srcId="{345C3B8E-D551-44A8-86B3-91DF5E493A02}" destId="{C7557302-1080-4062-BD53-01E638709AF7}" srcOrd="2" destOrd="0" parTransId="{188D5F10-8B90-4246-817F-E72689340F4D}" sibTransId="{017F8823-34DA-4B51-A8F1-48B3B268E68C}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8069028D-0260-4E09-9E5A-A9284C570B73}" type="presOf" srcId="{381D7F76-ACD0-468A-99BF-96F7821A77AC}" destId="{859AF4D5-545E-4881-ADAF-1EF9A103C299}" srcOrd="0" destOrd="0" presId="urn:microsoft.com/office/officeart/2016/7/layout/ChevronBlockProcess"/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A516E7C0-B1AC-45D9-91F5-6DA7FB75C2F6}" type="presOf" srcId="{C88CE0CF-1D0F-4870-B9BC-7F875EDAED0A}" destId="{C933D86E-FF98-47AF-BBE6-FF943C26F2E5}" srcOrd="0" destOrd="1" presId="urn:microsoft.com/office/officeart/2016/7/layout/ChevronBlockProcess"/>
    <dgm:cxn modelId="{7F47FED4-6570-461B-B4C1-7717DA238F4C}" srcId="{ED5F5F48-A694-4063-84AE-7BBF03B6473B}" destId="{38F8744F-0382-44E5-B41C-99721334F000}" srcOrd="1" destOrd="0" parTransId="{73DD5A68-37AB-407A-AD9D-698A6D21687B}" sibTransId="{8C088B34-0DDD-430C-B0EA-525634D76B38}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E39B97F3-1B8D-4FAD-BC4F-C5C6BEE48426}" srcId="{345C3B8E-D551-44A8-86B3-91DF5E493A02}" destId="{ED5F5F48-A694-4063-84AE-7BBF03B6473B}" srcOrd="1" destOrd="0" parTransId="{314D4780-8160-40E1-907E-9803C159DC60}" sibTransId="{9D6574AA-015E-4065-B9B4-50E304CE399A}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207138-9D0C-4B1A-A495-5007C89F65C1}" type="presParOf" srcId="{A93611B4-68FB-4C20-AE18-A6DA7DD7A6CC}" destId="{AE393141-17BC-494F-B9A3-CAC58B36C989}" srcOrd="2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  <dgm:cxn modelId="{22A1AD90-77BD-497C-85A3-686FC7A6BEF4}" type="presParOf" srcId="{A93611B4-68FB-4C20-AE18-A6DA7DD7A6CC}" destId="{DB644952-7523-4511-9B9B-95D40F3D73E8}" srcOrd="3" destOrd="0" presId="urn:microsoft.com/office/officeart/2016/7/layout/ChevronBlockProcess"/>
    <dgm:cxn modelId="{3EE8DF7F-476B-4D3C-B9B1-F4B06B5C2CC5}" type="presParOf" srcId="{A93611B4-68FB-4C20-AE18-A6DA7DD7A6CC}" destId="{C9C9D221-CB77-442E-A1E6-CB1316EFEBC7}" srcOrd="4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  <dgm:cxn modelId="{E55E00C3-F9E7-4BF8-8BAE-9C74617D38B7}" type="presParOf" srcId="{A93611B4-68FB-4C20-AE18-A6DA7DD7A6CC}" destId="{BD6FC4D1-7672-4150-80A2-52CE7756886E}" srcOrd="5" destOrd="0" presId="urn:microsoft.com/office/officeart/2016/7/layout/ChevronBlockProcess"/>
    <dgm:cxn modelId="{7B20704A-58DC-4B0F-8259-5204DEABB047}" type="presParOf" srcId="{A93611B4-68FB-4C20-AE18-A6DA7DD7A6CC}" destId="{4F270C9D-8371-430C-ADAB-272149A905FC}" srcOrd="6" destOrd="0" presId="urn:microsoft.com/office/officeart/2016/7/layout/ChevronBlockProcess"/>
    <dgm:cxn modelId="{FD5C28E5-7406-4724-BA76-26CC9DF00F56}" type="presParOf" srcId="{4F270C9D-8371-430C-ADAB-272149A905FC}" destId="{ADC7B3B5-4122-4F43-BCA3-D7500779245A}" srcOrd="0" destOrd="0" presId="urn:microsoft.com/office/officeart/2016/7/layout/ChevronBlockProcess"/>
    <dgm:cxn modelId="{BF0C5AD0-8826-4D5F-A98C-4D31AC4EC641}" type="presParOf" srcId="{4F270C9D-8371-430C-ADAB-272149A905FC}" destId="{859AF4D5-545E-4881-ADAF-1EF9A103C299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3_2" csCatId="accent3" phldr="1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12ECD561-3DDA-4339-A0FB-4D4E23A40C33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/>
            <a:t>Занятие 1</a:t>
          </a:r>
        </a:p>
      </dgm:t>
    </dgm:pt>
    <dgm:pt modelId="{60DCCB75-45EB-47C6-94A1-94B27FCC8637}" type="parTrans" cxnId="{11850DAF-81D0-4D0F-8DA3-41F4796319E4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6CB615D6-747F-4B62-84A6-C892895334F1}" type="sibTrans" cxnId="{11850DAF-81D0-4D0F-8DA3-41F4796319E4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3CA2F77E-105C-4A2A-A7ED-4AEBB90E9F89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algn="just" rtl="0"/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Ты – опытный методист, профориентолог, психолог,</a:t>
          </a:r>
        </a:p>
      </dgm:t>
    </dgm:pt>
    <dgm:pt modelId="{EAE5C2A0-4800-4ADC-B298-B18AE4915DE8}" type="parTrans" cxnId="{0F26703E-5C72-4291-B531-0477431EAF95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13B6BDF0-AD0E-418C-AFFF-2DEEF88C3D18}" type="sibTrans" cxnId="{0F26703E-5C72-4291-B531-0477431EAF95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ED5F5F48-A694-4063-84AE-7BBF03B6473B}">
      <dgm:prSet/>
      <dgm:spPr>
        <a:solidFill>
          <a:schemeClr val="bg2">
            <a:lumMod val="5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/>
            <a:t>Занятие 2</a:t>
          </a:r>
        </a:p>
      </dgm:t>
    </dgm:pt>
    <dgm:pt modelId="{314D4780-8160-40E1-907E-9803C159DC60}" type="parTrans" cxnId="{E39B97F3-1B8D-4FAD-BC4F-C5C6BEE48426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9D6574AA-015E-4065-B9B4-50E304CE399A}" type="sibTrans" cxnId="{E39B97F3-1B8D-4FAD-BC4F-C5C6BEE48426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89CCDC52-A9F5-497B-BC74-486641B631BF}">
      <dgm:prSet custT="1"/>
      <dgm:spPr>
        <a:solidFill>
          <a:schemeClr val="bg2">
            <a:lumMod val="75000"/>
            <a:alpha val="9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 sz="1800" dirty="0">
              <a:solidFill>
                <a:schemeClr val="bg2">
                  <a:lumMod val="25000"/>
                </a:schemeClr>
              </a:solidFill>
            </a:rPr>
            <a:t>составь пост для школьников старшей школы по профессиям </a:t>
          </a:r>
        </a:p>
      </dgm:t>
    </dgm:pt>
    <dgm:pt modelId="{ECDD1ED9-49F5-4E58-8C27-D8D04BD28B1C}" type="parTrans" cxnId="{B9E75C83-E877-41DB-80E3-9FA3C9C09A1C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188B27DB-04F0-4A7B-8379-E7BB62B41A9B}" type="sibTrans" cxnId="{B9E75C83-E877-41DB-80E3-9FA3C9C09A1C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C7557302-1080-4062-BD53-01E638709AF7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/>
            <a:t>Занятие 3</a:t>
          </a:r>
        </a:p>
      </dgm:t>
    </dgm:pt>
    <dgm:pt modelId="{188D5F10-8B90-4246-817F-E72689340F4D}" type="parTrans" cxnId="{FEEBB089-D007-44F7-B807-D6A765E629F4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017F8823-34DA-4B51-A8F1-48B3B268E68C}" type="sibTrans" cxnId="{FEEBB089-D007-44F7-B807-D6A765E629F4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CBF64D08-516B-4BE9-8175-9E0DCD16CF40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используй понятный для школьника стиль, мотивирующий к выбору профессии </a:t>
          </a:r>
        </a:p>
      </dgm:t>
    </dgm:pt>
    <dgm:pt modelId="{DADF6020-CDC3-4402-AD9B-276C3FF76494}" type="parTrans" cxnId="{55AE650D-A026-41AA-B2C6-5FB096179349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BB911DA0-67F2-46CD-B3CF-E0FD00B232CE}" type="sibTrans" cxnId="{55AE650D-A026-41AA-B2C6-5FB096179349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D598A8D5-0B1F-486B-82C7-20C837773C91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/>
            <a:t>Занятие 4</a:t>
          </a:r>
        </a:p>
      </dgm:t>
    </dgm:pt>
    <dgm:pt modelId="{A7418D3C-0D3B-4071-A712-65068EC58CF8}" type="parTrans" cxnId="{D5B7842D-4CB4-4E8A-A918-B0DBC8A97852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62A2AD76-9B83-4292-81B4-C997D9089BA3}" type="sibTrans" cxnId="{D5B7842D-4CB4-4E8A-A918-B0DBC8A97852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381D7F76-ACD0-468A-99BF-96F7821A77AC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предложи активные ссылки на Билет в будущее и другие сайты, доступные в РФ</a:t>
          </a:r>
        </a:p>
      </dgm:t>
    </dgm:pt>
    <dgm:pt modelId="{4653BD68-732E-42DE-A0C7-3F002981C2FB}" type="parTrans" cxnId="{796EA086-3742-4623-ABBD-4E6FC3DC5D99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22244C34-511A-4D71-900E-7ED93E59D7D2}" type="sibTrans" cxnId="{796EA086-3742-4623-ABBD-4E6FC3DC5D99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800D16AE-BE7D-47CE-8C2B-654666E5C73F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/>
            <a:t>Занятие 5</a:t>
          </a:r>
        </a:p>
      </dgm:t>
    </dgm:pt>
    <dgm:pt modelId="{07819CF3-DEA9-4AFB-A493-2486F38076E3}" type="parTrans" cxnId="{6E591F93-686F-4FC1-A3DE-C84DD46D235A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6D260AF3-53DD-409D-953F-E54F12664A53}" type="sibTrans" cxnId="{6E591F93-686F-4FC1-A3DE-C84DD46D235A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3289935A-36A4-4AE4-BAD3-EF0902203527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используй картинки, короткий опрос</a:t>
          </a:r>
        </a:p>
      </dgm:t>
    </dgm:pt>
    <dgm:pt modelId="{7491A05B-B651-437F-82B1-26B8DF6EB051}" type="parTrans" cxnId="{6786EF20-9833-4F4B-BFEC-410F094BAA3F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F54D9A17-0A71-4B9D-B855-5E4C976E8D3F}" type="sibTrans" cxnId="{6786EF20-9833-4F4B-BFEC-410F094BAA3F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5" custScaleX="125263">
        <dgm:presLayoutVars>
          <dgm:chMax val="0"/>
          <dgm:chPref val="0"/>
        </dgm:presLayoutVars>
      </dgm:prSet>
      <dgm:spPr/>
    </dgm:pt>
    <dgm:pt modelId="{C933D86E-FF98-47AF-BBE6-FF943C26F2E5}" type="pres">
      <dgm:prSet presAssocID="{12ECD561-3DDA-4339-A0FB-4D4E23A40C33}" presName="desTx" presStyleLbl="alignAccFollowNode1" presStyleIdx="0" presStyleCnt="5" custScaleX="132255">
        <dgm:presLayoutVars/>
      </dgm:prSet>
      <dgm:spPr/>
    </dgm:pt>
    <dgm:pt modelId="{3BB6C0E6-6BBC-48CD-827B-AE4C5F6371E7}" type="pres">
      <dgm:prSet presAssocID="{6CB615D6-747F-4B62-84A6-C892895334F1}" presName="space" presStyleCnt="0"/>
      <dgm:spPr/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1" presStyleCnt="5">
        <dgm:presLayoutVars>
          <dgm:chMax val="0"/>
          <dgm:chPref val="0"/>
        </dgm:presLayoutVars>
      </dgm:prSet>
      <dgm:spPr/>
    </dgm:pt>
    <dgm:pt modelId="{FDDBB08E-3151-4A8F-907C-572DAA80C5C0}" type="pres">
      <dgm:prSet presAssocID="{ED5F5F48-A694-4063-84AE-7BBF03B6473B}" presName="desTx" presStyleLbl="alignAccFollowNode1" presStyleIdx="1" presStyleCnt="5" custLinFactNeighborY="-184">
        <dgm:presLayoutVars/>
      </dgm:prSet>
      <dgm:spPr/>
    </dgm:pt>
    <dgm:pt modelId="{DB644952-7523-4511-9B9B-95D40F3D73E8}" type="pres">
      <dgm:prSet presAssocID="{9D6574AA-015E-4065-B9B4-50E304CE399A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2" presStyleCnt="5">
        <dgm:presLayoutVars>
          <dgm:chMax val="0"/>
          <dgm:chPref val="0"/>
        </dgm:presLayoutVars>
      </dgm:prSet>
      <dgm:spPr/>
    </dgm:pt>
    <dgm:pt modelId="{E3E31A9B-7B4B-4E18-A0D7-2CB184BAEA72}" type="pres">
      <dgm:prSet presAssocID="{C7557302-1080-4062-BD53-01E638709AF7}" presName="desTx" presStyleLbl="alignAccFollowNode1" presStyleIdx="2" presStyleCnt="5">
        <dgm:presLayoutVars/>
      </dgm:prSet>
      <dgm:spPr/>
    </dgm:pt>
    <dgm:pt modelId="{BD6FC4D1-7672-4150-80A2-52CE7756886E}" type="pres">
      <dgm:prSet presAssocID="{017F8823-34DA-4B51-A8F1-48B3B268E68C}" presName="space" presStyleCnt="0"/>
      <dgm:spPr/>
    </dgm:pt>
    <dgm:pt modelId="{4F270C9D-8371-430C-ADAB-272149A905FC}" type="pres">
      <dgm:prSet presAssocID="{D598A8D5-0B1F-486B-82C7-20C837773C91}" presName="composite" presStyleCnt="0"/>
      <dgm:spPr/>
    </dgm:pt>
    <dgm:pt modelId="{ADC7B3B5-4122-4F43-BCA3-D7500779245A}" type="pres">
      <dgm:prSet presAssocID="{D598A8D5-0B1F-486B-82C7-20C837773C91}" presName="parTx" presStyleLbl="alignNode1" presStyleIdx="3" presStyleCnt="5">
        <dgm:presLayoutVars>
          <dgm:chMax val="0"/>
          <dgm:chPref val="0"/>
        </dgm:presLayoutVars>
      </dgm:prSet>
      <dgm:spPr/>
    </dgm:pt>
    <dgm:pt modelId="{859AF4D5-545E-4881-ADAF-1EF9A103C299}" type="pres">
      <dgm:prSet presAssocID="{D598A8D5-0B1F-486B-82C7-20C837773C91}" presName="desTx" presStyleLbl="alignAccFollowNode1" presStyleIdx="3" presStyleCnt="5">
        <dgm:presLayoutVars/>
      </dgm:prSet>
      <dgm:spPr/>
    </dgm:pt>
    <dgm:pt modelId="{AD31A9E3-013E-4C84-9C73-A47E062BC50B}" type="pres">
      <dgm:prSet presAssocID="{62A2AD76-9B83-4292-81B4-C997D9089BA3}" presName="space" presStyleCnt="0"/>
      <dgm:spPr/>
    </dgm:pt>
    <dgm:pt modelId="{691D2972-5E5E-4AF4-ABF5-E51E027C23D9}" type="pres">
      <dgm:prSet presAssocID="{800D16AE-BE7D-47CE-8C2B-654666E5C73F}" presName="composite" presStyleCnt="0"/>
      <dgm:spPr/>
    </dgm:pt>
    <dgm:pt modelId="{D0D90E6E-E28C-4FBA-A7DF-3EF4101842F6}" type="pres">
      <dgm:prSet presAssocID="{800D16AE-BE7D-47CE-8C2B-654666E5C73F}" presName="parTx" presStyleLbl="alignNode1" presStyleIdx="4" presStyleCnt="5">
        <dgm:presLayoutVars>
          <dgm:chMax val="0"/>
          <dgm:chPref val="0"/>
        </dgm:presLayoutVars>
      </dgm:prSet>
      <dgm:spPr/>
    </dgm:pt>
    <dgm:pt modelId="{CA423928-3C8F-4930-AA17-90D99E0FC56D}" type="pres">
      <dgm:prSet presAssocID="{800D16AE-BE7D-47CE-8C2B-654666E5C73F}" presName="desTx" presStyleLbl="alignAccFollowNode1" presStyleIdx="4" presStyleCnt="5">
        <dgm:presLayoutVars/>
      </dgm:prSet>
      <dgm:spPr/>
    </dgm:pt>
  </dgm:ptLst>
  <dgm:cxnLst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6786EF20-9833-4F4B-BFEC-410F094BAA3F}" srcId="{800D16AE-BE7D-47CE-8C2B-654666E5C73F}" destId="{3289935A-36A4-4AE4-BAD3-EF0902203527}" srcOrd="0" destOrd="0" parTransId="{7491A05B-B651-437F-82B1-26B8DF6EB051}" sibTransId="{F54D9A17-0A71-4B9D-B855-5E4C976E8D3F}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D5B7842D-4CB4-4E8A-A918-B0DBC8A97852}" srcId="{345C3B8E-D551-44A8-86B3-91DF5E493A02}" destId="{D598A8D5-0B1F-486B-82C7-20C837773C91}" srcOrd="3" destOrd="0" parTransId="{A7418D3C-0D3B-4071-A712-65068EC58CF8}" sibTransId="{62A2AD76-9B83-4292-81B4-C997D9089BA3}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6CDB6241-09FE-48E4-915D-06620019EAE7}" type="presOf" srcId="{800D16AE-BE7D-47CE-8C2B-654666E5C73F}" destId="{D0D90E6E-E28C-4FBA-A7DF-3EF4101842F6}" srcOrd="0" destOrd="0" presId="urn:microsoft.com/office/officeart/2016/7/layout/ChevronBlockProcess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ECCD3744-C5D4-489F-A172-D1F8B326669D}" type="presOf" srcId="{D598A8D5-0B1F-486B-82C7-20C837773C91}" destId="{ADC7B3B5-4122-4F43-BCA3-D7500779245A}" srcOrd="0" destOrd="0" presId="urn:microsoft.com/office/officeart/2016/7/layout/ChevronBlockProcess"/>
    <dgm:cxn modelId="{DF0C2A47-091C-4C55-A711-886D3EFE5DF8}" type="presOf" srcId="{3289935A-36A4-4AE4-BAD3-EF0902203527}" destId="{CA423928-3C8F-4930-AA17-90D99E0FC56D}" srcOrd="0" destOrd="0" presId="urn:microsoft.com/office/officeart/2016/7/layout/ChevronBlockProcess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796EA086-3742-4623-ABBD-4E6FC3DC5D99}" srcId="{D598A8D5-0B1F-486B-82C7-20C837773C91}" destId="{381D7F76-ACD0-468A-99BF-96F7821A77AC}" srcOrd="0" destOrd="0" parTransId="{4653BD68-732E-42DE-A0C7-3F002981C2FB}" sibTransId="{22244C34-511A-4D71-900E-7ED93E59D7D2}"/>
    <dgm:cxn modelId="{FEEBB089-D007-44F7-B807-D6A765E629F4}" srcId="{345C3B8E-D551-44A8-86B3-91DF5E493A02}" destId="{C7557302-1080-4062-BD53-01E638709AF7}" srcOrd="2" destOrd="0" parTransId="{188D5F10-8B90-4246-817F-E72689340F4D}" sibTransId="{017F8823-34DA-4B51-A8F1-48B3B268E68C}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8069028D-0260-4E09-9E5A-A9284C570B73}" type="presOf" srcId="{381D7F76-ACD0-468A-99BF-96F7821A77AC}" destId="{859AF4D5-545E-4881-ADAF-1EF9A103C299}" srcOrd="0" destOrd="0" presId="urn:microsoft.com/office/officeart/2016/7/layout/ChevronBlockProcess"/>
    <dgm:cxn modelId="{6E591F93-686F-4FC1-A3DE-C84DD46D235A}" srcId="{345C3B8E-D551-44A8-86B3-91DF5E493A02}" destId="{800D16AE-BE7D-47CE-8C2B-654666E5C73F}" srcOrd="4" destOrd="0" parTransId="{07819CF3-DEA9-4AFB-A493-2486F38076E3}" sibTransId="{6D260AF3-53DD-409D-953F-E54F12664A53}"/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E39B97F3-1B8D-4FAD-BC4F-C5C6BEE48426}" srcId="{345C3B8E-D551-44A8-86B3-91DF5E493A02}" destId="{ED5F5F48-A694-4063-84AE-7BBF03B6473B}" srcOrd="1" destOrd="0" parTransId="{314D4780-8160-40E1-907E-9803C159DC60}" sibTransId="{9D6574AA-015E-4065-B9B4-50E304CE399A}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207138-9D0C-4B1A-A495-5007C89F65C1}" type="presParOf" srcId="{A93611B4-68FB-4C20-AE18-A6DA7DD7A6CC}" destId="{AE393141-17BC-494F-B9A3-CAC58B36C989}" srcOrd="2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  <dgm:cxn modelId="{22A1AD90-77BD-497C-85A3-686FC7A6BEF4}" type="presParOf" srcId="{A93611B4-68FB-4C20-AE18-A6DA7DD7A6CC}" destId="{DB644952-7523-4511-9B9B-95D40F3D73E8}" srcOrd="3" destOrd="0" presId="urn:microsoft.com/office/officeart/2016/7/layout/ChevronBlockProcess"/>
    <dgm:cxn modelId="{3EE8DF7F-476B-4D3C-B9B1-F4B06B5C2CC5}" type="presParOf" srcId="{A93611B4-68FB-4C20-AE18-A6DA7DD7A6CC}" destId="{C9C9D221-CB77-442E-A1E6-CB1316EFEBC7}" srcOrd="4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  <dgm:cxn modelId="{E55E00C3-F9E7-4BF8-8BAE-9C74617D38B7}" type="presParOf" srcId="{A93611B4-68FB-4C20-AE18-A6DA7DD7A6CC}" destId="{BD6FC4D1-7672-4150-80A2-52CE7756886E}" srcOrd="5" destOrd="0" presId="urn:microsoft.com/office/officeart/2016/7/layout/ChevronBlockProcess"/>
    <dgm:cxn modelId="{7B20704A-58DC-4B0F-8259-5204DEABB047}" type="presParOf" srcId="{A93611B4-68FB-4C20-AE18-A6DA7DD7A6CC}" destId="{4F270C9D-8371-430C-ADAB-272149A905FC}" srcOrd="6" destOrd="0" presId="urn:microsoft.com/office/officeart/2016/7/layout/ChevronBlockProcess"/>
    <dgm:cxn modelId="{FD5C28E5-7406-4724-BA76-26CC9DF00F56}" type="presParOf" srcId="{4F270C9D-8371-430C-ADAB-272149A905FC}" destId="{ADC7B3B5-4122-4F43-BCA3-D7500779245A}" srcOrd="0" destOrd="0" presId="urn:microsoft.com/office/officeart/2016/7/layout/ChevronBlockProcess"/>
    <dgm:cxn modelId="{BF0C5AD0-8826-4D5F-A98C-4D31AC4EC641}" type="presParOf" srcId="{4F270C9D-8371-430C-ADAB-272149A905FC}" destId="{859AF4D5-545E-4881-ADAF-1EF9A103C299}" srcOrd="1" destOrd="0" presId="urn:microsoft.com/office/officeart/2016/7/layout/ChevronBlockProcess"/>
    <dgm:cxn modelId="{BDAB6007-B308-48C2-A871-81F75F82B086}" type="presParOf" srcId="{A93611B4-68FB-4C20-AE18-A6DA7DD7A6CC}" destId="{AD31A9E3-013E-4C84-9C73-A47E062BC50B}" srcOrd="7" destOrd="0" presId="urn:microsoft.com/office/officeart/2016/7/layout/ChevronBlockProcess"/>
    <dgm:cxn modelId="{D8460D38-A97A-4546-A0F5-5BB36A3214B3}" type="presParOf" srcId="{A93611B4-68FB-4C20-AE18-A6DA7DD7A6CC}" destId="{691D2972-5E5E-4AF4-ABF5-E51E027C23D9}" srcOrd="8" destOrd="0" presId="urn:microsoft.com/office/officeart/2016/7/layout/ChevronBlockProcess"/>
    <dgm:cxn modelId="{77EF9B93-6341-4455-BC49-F1C1C79E09EF}" type="presParOf" srcId="{691D2972-5E5E-4AF4-ABF5-E51E027C23D9}" destId="{D0D90E6E-E28C-4FBA-A7DF-3EF4101842F6}" srcOrd="0" destOrd="0" presId="urn:microsoft.com/office/officeart/2016/7/layout/ChevronBlockProcess"/>
    <dgm:cxn modelId="{B0FC4F52-96C5-4408-B070-612AEE71C8D7}" type="presParOf" srcId="{691D2972-5E5E-4AF4-ABF5-E51E027C23D9}" destId="{CA423928-3C8F-4930-AA17-90D99E0FC56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5C3B8E-D551-44A8-86B3-91DF5E493A02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3_2" csCatId="accent3" phldr="1"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12ECD561-3DDA-4339-A0FB-4D4E23A40C33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/>
            <a:t>Занятие 1</a:t>
          </a:r>
        </a:p>
      </dgm:t>
    </dgm:pt>
    <dgm:pt modelId="{60DCCB75-45EB-47C6-94A1-94B27FCC8637}" type="parTrans" cxnId="{11850DAF-81D0-4D0F-8DA3-41F4796319E4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6CB615D6-747F-4B62-84A6-C892895334F1}" type="sibTrans" cxnId="{11850DAF-81D0-4D0F-8DA3-41F4796319E4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3CA2F77E-105C-4A2A-A7ED-4AEBB90E9F89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algn="just" rtl="0"/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EAE5C2A0-4800-4ADC-B298-B18AE4915DE8}" type="parTrans" cxnId="{0F26703E-5C72-4291-B531-0477431EAF95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13B6BDF0-AD0E-418C-AFFF-2DEEF88C3D18}" type="sibTrans" cxnId="{0F26703E-5C72-4291-B531-0477431EAF95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ED5F5F48-A694-4063-84AE-7BBF03B6473B}">
      <dgm:prSet/>
      <dgm:spPr>
        <a:solidFill>
          <a:schemeClr val="bg2">
            <a:lumMod val="5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 dirty="0"/>
            <a:t>Занятие 2</a:t>
          </a:r>
        </a:p>
      </dgm:t>
    </dgm:pt>
    <dgm:pt modelId="{314D4780-8160-40E1-907E-9803C159DC60}" type="parTrans" cxnId="{E39B97F3-1B8D-4FAD-BC4F-C5C6BEE48426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9D6574AA-015E-4065-B9B4-50E304CE399A}" type="sibTrans" cxnId="{E39B97F3-1B8D-4FAD-BC4F-C5C6BEE48426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89CCDC52-A9F5-497B-BC74-486641B631BF}">
      <dgm:prSet custT="1"/>
      <dgm:spPr>
        <a:solidFill>
          <a:schemeClr val="bg2">
            <a:lumMod val="75000"/>
            <a:alpha val="9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endParaRPr lang="ru-RU" sz="1800" dirty="0">
            <a:solidFill>
              <a:schemeClr val="bg2">
                <a:lumMod val="25000"/>
              </a:schemeClr>
            </a:solidFill>
          </a:endParaRPr>
        </a:p>
      </dgm:t>
    </dgm:pt>
    <dgm:pt modelId="{ECDD1ED9-49F5-4E58-8C27-D8D04BD28B1C}" type="parTrans" cxnId="{B9E75C83-E877-41DB-80E3-9FA3C9C09A1C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188B27DB-04F0-4A7B-8379-E7BB62B41A9B}" type="sibTrans" cxnId="{B9E75C83-E877-41DB-80E3-9FA3C9C09A1C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C7557302-1080-4062-BD53-01E638709AF7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r>
            <a:rPr lang="ru-RU" dirty="0"/>
            <a:t>Занятие 3</a:t>
          </a:r>
        </a:p>
      </dgm:t>
    </dgm:pt>
    <dgm:pt modelId="{188D5F10-8B90-4246-817F-E72689340F4D}" type="parTrans" cxnId="{FEEBB089-D007-44F7-B807-D6A765E629F4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017F8823-34DA-4B51-A8F1-48B3B268E68C}" type="sibTrans" cxnId="{FEEBB089-D007-44F7-B807-D6A765E629F4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CBF64D08-516B-4BE9-8175-9E0DCD16CF40}">
      <dgm:prSet custT="1"/>
      <dgm:spPr>
        <a:solidFill>
          <a:schemeClr val="accent1">
            <a:lumMod val="60000"/>
            <a:lumOff val="40000"/>
            <a:alpha val="90000"/>
          </a:schemeClr>
        </a:solidFill>
        <a:ln>
          <a:noFill/>
        </a:ln>
      </dgm:spPr>
      <dgm:t>
        <a:bodyPr rtlCol="0"/>
        <a:lstStyle>
          <a:defPPr>
            <a:defRPr lang="ru-RU"/>
          </a:defPPr>
        </a:lstStyle>
        <a:p>
          <a:pPr rtl="0"/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DADF6020-CDC3-4402-AD9B-276C3FF76494}" type="parTrans" cxnId="{55AE650D-A026-41AA-B2C6-5FB096179349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BB911DA0-67F2-46CD-B3CF-E0FD00B232CE}" type="sibTrans" cxnId="{55AE650D-A026-41AA-B2C6-5FB096179349}">
      <dgm:prSet/>
      <dgm:spPr/>
      <dgm:t>
        <a:bodyPr rtlCol="0"/>
        <a:lstStyle>
          <a:defPPr>
            <a:defRPr lang="ru-RU"/>
          </a:defPPr>
        </a:lstStyle>
        <a:p>
          <a:pPr rtl="0"/>
          <a:endParaRPr lang="ru-RU"/>
        </a:p>
      </dgm:t>
    </dgm:pt>
    <dgm:pt modelId="{FBB0C899-C64F-402F-A1EE-4D6A2EBB483B}">
      <dgm:prSet custT="1"/>
      <dgm:spPr/>
      <dgm:t>
        <a:bodyPr/>
        <a:lstStyle/>
        <a:p>
          <a:pPr algn="just" rtl="0"/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ты - опытный педагог, учитель биологии с высшей категорией, </a:t>
          </a:r>
        </a:p>
      </dgm:t>
    </dgm:pt>
    <dgm:pt modelId="{E6B6B7CD-6822-47C5-9EE7-ADFD167B2DEB}" type="parTrans" cxnId="{0DF67246-3676-4ACA-A778-16A92F70E558}">
      <dgm:prSet/>
      <dgm:spPr/>
      <dgm:t>
        <a:bodyPr/>
        <a:lstStyle/>
        <a:p>
          <a:endParaRPr lang="ru-RU"/>
        </a:p>
      </dgm:t>
    </dgm:pt>
    <dgm:pt modelId="{27B27783-0029-4E81-858B-59161D7B922C}" type="sibTrans" cxnId="{0DF67246-3676-4ACA-A778-16A92F70E558}">
      <dgm:prSet/>
      <dgm:spPr/>
      <dgm:t>
        <a:bodyPr/>
        <a:lstStyle/>
        <a:p>
          <a:endParaRPr lang="ru-RU"/>
        </a:p>
      </dgm:t>
    </dgm:pt>
    <dgm:pt modelId="{3B6B350B-C972-4C6E-ACBA-DC2A8A3DD917}">
      <dgm:prSet custT="1"/>
      <dgm:spPr/>
      <dgm:t>
        <a:bodyPr/>
        <a:lstStyle/>
        <a:p>
          <a:pPr rtl="0"/>
          <a:r>
            <a:rPr lang="ru-RU" sz="1800" dirty="0">
              <a:solidFill>
                <a:schemeClr val="bg2">
                  <a:lumMod val="25000"/>
                </a:schemeClr>
              </a:solidFill>
            </a:rPr>
            <a:t>создай  6 заданий для проверки знаний  учеников 9 класса по теме круги кровообращения,</a:t>
          </a:r>
        </a:p>
      </dgm:t>
    </dgm:pt>
    <dgm:pt modelId="{8750B145-A920-4CA7-9D57-407D5ADA7A5B}" type="parTrans" cxnId="{54325502-0600-4D19-808E-DA1DFD09271D}">
      <dgm:prSet/>
      <dgm:spPr/>
      <dgm:t>
        <a:bodyPr/>
        <a:lstStyle/>
        <a:p>
          <a:endParaRPr lang="ru-RU"/>
        </a:p>
      </dgm:t>
    </dgm:pt>
    <dgm:pt modelId="{FED49656-9CC3-4D25-95A3-F7AF225AC2E3}" type="sibTrans" cxnId="{54325502-0600-4D19-808E-DA1DFD09271D}">
      <dgm:prSet/>
      <dgm:spPr/>
      <dgm:t>
        <a:bodyPr/>
        <a:lstStyle/>
        <a:p>
          <a:endParaRPr lang="ru-RU"/>
        </a:p>
      </dgm:t>
    </dgm:pt>
    <dgm:pt modelId="{BEDA64AC-A221-4DAF-92B8-DD12A533278E}">
      <dgm:prSet custT="1"/>
      <dgm:spPr/>
      <dgm:t>
        <a:bodyPr/>
        <a:lstStyle/>
        <a:p>
          <a:pPr rtl="0"/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которые простимулируют критическое мышление учеников</a:t>
          </a:r>
        </a:p>
      </dgm:t>
    </dgm:pt>
    <dgm:pt modelId="{0D914BF5-1215-4C9E-8857-0A8B5AD6F123}" type="parTrans" cxnId="{D4E1EF03-24DC-4EB2-8E53-6516465E1514}">
      <dgm:prSet/>
      <dgm:spPr/>
      <dgm:t>
        <a:bodyPr/>
        <a:lstStyle/>
        <a:p>
          <a:endParaRPr lang="ru-RU"/>
        </a:p>
      </dgm:t>
    </dgm:pt>
    <dgm:pt modelId="{65B0DC75-EE3A-48D7-B2CF-021ABC08A801}" type="sibTrans" cxnId="{D4E1EF03-24DC-4EB2-8E53-6516465E1514}">
      <dgm:prSet/>
      <dgm:spPr/>
      <dgm:t>
        <a:bodyPr/>
        <a:lstStyle/>
        <a:p>
          <a:endParaRPr lang="ru-RU"/>
        </a:p>
      </dgm:t>
    </dgm:pt>
    <dgm:pt modelId="{A93611B4-68FB-4C20-AE18-A6DA7DD7A6CC}" type="pres">
      <dgm:prSet presAssocID="{345C3B8E-D551-44A8-86B3-91DF5E493A02}" presName="Name0" presStyleCnt="0">
        <dgm:presLayoutVars>
          <dgm:dir/>
          <dgm:animLvl val="lvl"/>
          <dgm:resizeHandles val="exact"/>
        </dgm:presLayoutVars>
      </dgm:prSet>
      <dgm:spPr/>
    </dgm:pt>
    <dgm:pt modelId="{DDDCE34F-716E-46FF-A549-FD150BD31572}" type="pres">
      <dgm:prSet presAssocID="{12ECD561-3DDA-4339-A0FB-4D4E23A40C33}" presName="composite" presStyleCnt="0"/>
      <dgm:spPr/>
    </dgm:pt>
    <dgm:pt modelId="{0F1AF0E8-20FE-4BE9-A3F8-03BE091D397F}" type="pres">
      <dgm:prSet presAssocID="{12ECD561-3DDA-4339-A0FB-4D4E23A40C33}" presName="parTx" presStyleLbl="alignNode1" presStyleIdx="0" presStyleCnt="3" custScaleX="128895">
        <dgm:presLayoutVars>
          <dgm:chMax val="0"/>
          <dgm:chPref val="0"/>
        </dgm:presLayoutVars>
      </dgm:prSet>
      <dgm:spPr/>
    </dgm:pt>
    <dgm:pt modelId="{C933D86E-FF98-47AF-BBE6-FF943C26F2E5}" type="pres">
      <dgm:prSet presAssocID="{12ECD561-3DDA-4339-A0FB-4D4E23A40C33}" presName="desTx" presStyleLbl="alignAccFollowNode1" presStyleIdx="0" presStyleCnt="3" custScaleX="132255">
        <dgm:presLayoutVars/>
      </dgm:prSet>
      <dgm:spPr/>
    </dgm:pt>
    <dgm:pt modelId="{3BB6C0E6-6BBC-48CD-827B-AE4C5F6371E7}" type="pres">
      <dgm:prSet presAssocID="{6CB615D6-747F-4B62-84A6-C892895334F1}" presName="space" presStyleCnt="0"/>
      <dgm:spPr/>
    </dgm:pt>
    <dgm:pt modelId="{AE393141-17BC-494F-B9A3-CAC58B36C989}" type="pres">
      <dgm:prSet presAssocID="{ED5F5F48-A694-4063-84AE-7BBF03B6473B}" presName="composite" presStyleCnt="0"/>
      <dgm:spPr/>
    </dgm:pt>
    <dgm:pt modelId="{4C51B959-D888-4E7E-850B-D41D6FF95010}" type="pres">
      <dgm:prSet presAssocID="{ED5F5F48-A694-4063-84AE-7BBF03B6473B}" presName="parTx" presStyleLbl="alignNode1" presStyleIdx="1" presStyleCnt="3" custScaleX="110740" custLinFactNeighborX="89" custLinFactNeighborY="12238">
        <dgm:presLayoutVars>
          <dgm:chMax val="0"/>
          <dgm:chPref val="0"/>
        </dgm:presLayoutVars>
      </dgm:prSet>
      <dgm:spPr/>
    </dgm:pt>
    <dgm:pt modelId="{FDDBB08E-3151-4A8F-907C-572DAA80C5C0}" type="pres">
      <dgm:prSet presAssocID="{ED5F5F48-A694-4063-84AE-7BBF03B6473B}" presName="desTx" presStyleLbl="alignAccFollowNode1" presStyleIdx="1" presStyleCnt="3" custScaleX="112393" custLinFactNeighborX="690" custLinFactNeighborY="17068">
        <dgm:presLayoutVars/>
      </dgm:prSet>
      <dgm:spPr/>
    </dgm:pt>
    <dgm:pt modelId="{DB644952-7523-4511-9B9B-95D40F3D73E8}" type="pres">
      <dgm:prSet presAssocID="{9D6574AA-015E-4065-B9B4-50E304CE399A}" presName="space" presStyleCnt="0"/>
      <dgm:spPr/>
    </dgm:pt>
    <dgm:pt modelId="{C9C9D221-CB77-442E-A1E6-CB1316EFEBC7}" type="pres">
      <dgm:prSet presAssocID="{C7557302-1080-4062-BD53-01E638709AF7}" presName="composite" presStyleCnt="0"/>
      <dgm:spPr/>
    </dgm:pt>
    <dgm:pt modelId="{58E7B49B-9E8B-44CA-A002-7DC671DDC7D1}" type="pres">
      <dgm:prSet presAssocID="{C7557302-1080-4062-BD53-01E638709AF7}" presName="parTx" presStyleLbl="alignNode1" presStyleIdx="2" presStyleCnt="3" custScaleX="129890" custLinFactNeighborX="6368" custLinFactNeighborY="-1093">
        <dgm:presLayoutVars>
          <dgm:chMax val="0"/>
          <dgm:chPref val="0"/>
        </dgm:presLayoutVars>
      </dgm:prSet>
      <dgm:spPr/>
    </dgm:pt>
    <dgm:pt modelId="{E3E31A9B-7B4B-4E18-A0D7-2CB184BAEA72}" type="pres">
      <dgm:prSet presAssocID="{C7557302-1080-4062-BD53-01E638709AF7}" presName="desTx" presStyleLbl="alignAccFollowNode1" presStyleIdx="2" presStyleCnt="3" custScaleX="129239" custLinFactNeighborX="4565" custLinFactNeighborY="1032">
        <dgm:presLayoutVars/>
      </dgm:prSet>
      <dgm:spPr/>
    </dgm:pt>
  </dgm:ptLst>
  <dgm:cxnLst>
    <dgm:cxn modelId="{54325502-0600-4D19-808E-DA1DFD09271D}" srcId="{ED5F5F48-A694-4063-84AE-7BBF03B6473B}" destId="{3B6B350B-C972-4C6E-ACBA-DC2A8A3DD917}" srcOrd="1" destOrd="0" parTransId="{8750B145-A920-4CA7-9D57-407D5ADA7A5B}" sibTransId="{FED49656-9CC3-4D25-95A3-F7AF225AC2E3}"/>
    <dgm:cxn modelId="{D4E1EF03-24DC-4EB2-8E53-6516465E1514}" srcId="{C7557302-1080-4062-BD53-01E638709AF7}" destId="{BEDA64AC-A221-4DAF-92B8-DD12A533278E}" srcOrd="1" destOrd="0" parTransId="{0D914BF5-1215-4C9E-8857-0A8B5AD6F123}" sibTransId="{65B0DC75-EE3A-48D7-B2CF-021ABC08A801}"/>
    <dgm:cxn modelId="{55AE650D-A026-41AA-B2C6-5FB096179349}" srcId="{C7557302-1080-4062-BD53-01E638709AF7}" destId="{CBF64D08-516B-4BE9-8175-9E0DCD16CF40}" srcOrd="0" destOrd="0" parTransId="{DADF6020-CDC3-4402-AD9B-276C3FF76494}" sibTransId="{BB911DA0-67F2-46CD-B3CF-E0FD00B232CE}"/>
    <dgm:cxn modelId="{4995381C-3DC7-4869-994E-77807A71CD72}" type="presOf" srcId="{3B6B350B-C972-4C6E-ACBA-DC2A8A3DD917}" destId="{FDDBB08E-3151-4A8F-907C-572DAA80C5C0}" srcOrd="0" destOrd="1" presId="urn:microsoft.com/office/officeart/2016/7/layout/ChevronBlockProcess"/>
    <dgm:cxn modelId="{2A1E5E28-03CC-49C6-8D7B-BA7ECDBD04DA}" type="presOf" srcId="{C7557302-1080-4062-BD53-01E638709AF7}" destId="{58E7B49B-9E8B-44CA-A002-7DC671DDC7D1}" srcOrd="0" destOrd="0" presId="urn:microsoft.com/office/officeart/2016/7/layout/ChevronBlockProcess"/>
    <dgm:cxn modelId="{09BD2030-4EAF-4C9E-AA28-8B4785EB4ECE}" type="presOf" srcId="{BEDA64AC-A221-4DAF-92B8-DD12A533278E}" destId="{E3E31A9B-7B4B-4E18-A0D7-2CB184BAEA72}" srcOrd="0" destOrd="1" presId="urn:microsoft.com/office/officeart/2016/7/layout/ChevronBlockProcess"/>
    <dgm:cxn modelId="{0F26703E-5C72-4291-B531-0477431EAF95}" srcId="{12ECD561-3DDA-4339-A0FB-4D4E23A40C33}" destId="{3CA2F77E-105C-4A2A-A7ED-4AEBB90E9F89}" srcOrd="0" destOrd="0" parTransId="{EAE5C2A0-4800-4ADC-B298-B18AE4915DE8}" sibTransId="{13B6BDF0-AD0E-418C-AFFF-2DEEF88C3D18}"/>
    <dgm:cxn modelId="{89B50E60-9984-4011-B6A6-F0D22D290021}" type="presOf" srcId="{345C3B8E-D551-44A8-86B3-91DF5E493A02}" destId="{A93611B4-68FB-4C20-AE18-A6DA7DD7A6CC}" srcOrd="0" destOrd="0" presId="urn:microsoft.com/office/officeart/2016/7/layout/ChevronBlockProcess"/>
    <dgm:cxn modelId="{29AE7462-6067-4586-8B16-25AB3F5E294D}" type="presOf" srcId="{ED5F5F48-A694-4063-84AE-7BBF03B6473B}" destId="{4C51B959-D888-4E7E-850B-D41D6FF95010}" srcOrd="0" destOrd="0" presId="urn:microsoft.com/office/officeart/2016/7/layout/ChevronBlockProcess"/>
    <dgm:cxn modelId="{0DF67246-3676-4ACA-A778-16A92F70E558}" srcId="{12ECD561-3DDA-4339-A0FB-4D4E23A40C33}" destId="{FBB0C899-C64F-402F-A1EE-4D6A2EBB483B}" srcOrd="1" destOrd="0" parTransId="{E6B6B7CD-6822-47C5-9EE7-ADFD167B2DEB}" sibTransId="{27B27783-0029-4E81-858B-59161D7B922C}"/>
    <dgm:cxn modelId="{06F83147-9750-4CB4-A2B5-3DEEA435953A}" type="presOf" srcId="{FBB0C899-C64F-402F-A1EE-4D6A2EBB483B}" destId="{C933D86E-FF98-47AF-BBE6-FF943C26F2E5}" srcOrd="0" destOrd="1" presId="urn:microsoft.com/office/officeart/2016/7/layout/ChevronBlockProcess"/>
    <dgm:cxn modelId="{B9E75C83-E877-41DB-80E3-9FA3C9C09A1C}" srcId="{ED5F5F48-A694-4063-84AE-7BBF03B6473B}" destId="{89CCDC52-A9F5-497B-BC74-486641B631BF}" srcOrd="0" destOrd="0" parTransId="{ECDD1ED9-49F5-4E58-8C27-D8D04BD28B1C}" sibTransId="{188B27DB-04F0-4A7B-8379-E7BB62B41A9B}"/>
    <dgm:cxn modelId="{FEEBB089-D007-44F7-B807-D6A765E629F4}" srcId="{345C3B8E-D551-44A8-86B3-91DF5E493A02}" destId="{C7557302-1080-4062-BD53-01E638709AF7}" srcOrd="2" destOrd="0" parTransId="{188D5F10-8B90-4246-817F-E72689340F4D}" sibTransId="{017F8823-34DA-4B51-A8F1-48B3B268E68C}"/>
    <dgm:cxn modelId="{F5D2F58B-B23F-4C2F-9C6E-6FFFAD340249}" type="presOf" srcId="{89CCDC52-A9F5-497B-BC74-486641B631BF}" destId="{FDDBB08E-3151-4A8F-907C-572DAA80C5C0}" srcOrd="0" destOrd="0" presId="urn:microsoft.com/office/officeart/2016/7/layout/ChevronBlockProcess"/>
    <dgm:cxn modelId="{19DA74A3-78E7-4F21-B760-12EB93740A14}" type="presOf" srcId="{3CA2F77E-105C-4A2A-A7ED-4AEBB90E9F89}" destId="{C933D86E-FF98-47AF-BBE6-FF943C26F2E5}" srcOrd="0" destOrd="0" presId="urn:microsoft.com/office/officeart/2016/7/layout/ChevronBlockProcess"/>
    <dgm:cxn modelId="{11850DAF-81D0-4D0F-8DA3-41F4796319E4}" srcId="{345C3B8E-D551-44A8-86B3-91DF5E493A02}" destId="{12ECD561-3DDA-4339-A0FB-4D4E23A40C33}" srcOrd="0" destOrd="0" parTransId="{60DCCB75-45EB-47C6-94A1-94B27FCC8637}" sibTransId="{6CB615D6-747F-4B62-84A6-C892895334F1}"/>
    <dgm:cxn modelId="{469482DC-A5B1-47E7-A29B-09DF2431D047}" type="presOf" srcId="{12ECD561-3DDA-4339-A0FB-4D4E23A40C33}" destId="{0F1AF0E8-20FE-4BE9-A3F8-03BE091D397F}" srcOrd="0" destOrd="0" presId="urn:microsoft.com/office/officeart/2016/7/layout/ChevronBlockProcess"/>
    <dgm:cxn modelId="{FE54F8EE-CFD6-4D18-B4D9-DAF678FFC4E3}" type="presOf" srcId="{CBF64D08-516B-4BE9-8175-9E0DCD16CF40}" destId="{E3E31A9B-7B4B-4E18-A0D7-2CB184BAEA72}" srcOrd="0" destOrd="0" presId="urn:microsoft.com/office/officeart/2016/7/layout/ChevronBlockProcess"/>
    <dgm:cxn modelId="{E39B97F3-1B8D-4FAD-BC4F-C5C6BEE48426}" srcId="{345C3B8E-D551-44A8-86B3-91DF5E493A02}" destId="{ED5F5F48-A694-4063-84AE-7BBF03B6473B}" srcOrd="1" destOrd="0" parTransId="{314D4780-8160-40E1-907E-9803C159DC60}" sibTransId="{9D6574AA-015E-4065-B9B4-50E304CE399A}"/>
    <dgm:cxn modelId="{AAFEDD5C-FFA6-465E-A856-829FA1FE2979}" type="presParOf" srcId="{A93611B4-68FB-4C20-AE18-A6DA7DD7A6CC}" destId="{DDDCE34F-716E-46FF-A549-FD150BD31572}" srcOrd="0" destOrd="0" presId="urn:microsoft.com/office/officeart/2016/7/layout/ChevronBlockProcess"/>
    <dgm:cxn modelId="{6C7AB00A-7F1B-454A-9447-E9CC2D98F6F2}" type="presParOf" srcId="{DDDCE34F-716E-46FF-A549-FD150BD31572}" destId="{0F1AF0E8-20FE-4BE9-A3F8-03BE091D397F}" srcOrd="0" destOrd="0" presId="urn:microsoft.com/office/officeart/2016/7/layout/ChevronBlockProcess"/>
    <dgm:cxn modelId="{154324AE-AFE0-4B9C-982B-7EF30C20A888}" type="presParOf" srcId="{DDDCE34F-716E-46FF-A549-FD150BD31572}" destId="{C933D86E-FF98-47AF-BBE6-FF943C26F2E5}" srcOrd="1" destOrd="0" presId="urn:microsoft.com/office/officeart/2016/7/layout/ChevronBlockProcess"/>
    <dgm:cxn modelId="{DD3B5A06-897D-4B78-9BAB-637330E6D9EE}" type="presParOf" srcId="{A93611B4-68FB-4C20-AE18-A6DA7DD7A6CC}" destId="{3BB6C0E6-6BBC-48CD-827B-AE4C5F6371E7}" srcOrd="1" destOrd="0" presId="urn:microsoft.com/office/officeart/2016/7/layout/ChevronBlockProcess"/>
    <dgm:cxn modelId="{3E207138-9D0C-4B1A-A495-5007C89F65C1}" type="presParOf" srcId="{A93611B4-68FB-4C20-AE18-A6DA7DD7A6CC}" destId="{AE393141-17BC-494F-B9A3-CAC58B36C989}" srcOrd="2" destOrd="0" presId="urn:microsoft.com/office/officeart/2016/7/layout/ChevronBlockProcess"/>
    <dgm:cxn modelId="{A5F8AADA-2F4D-4B50-A319-9F623228DCFB}" type="presParOf" srcId="{AE393141-17BC-494F-B9A3-CAC58B36C989}" destId="{4C51B959-D888-4E7E-850B-D41D6FF95010}" srcOrd="0" destOrd="0" presId="urn:microsoft.com/office/officeart/2016/7/layout/ChevronBlockProcess"/>
    <dgm:cxn modelId="{3B946708-B171-419A-A4FC-D8544965F411}" type="presParOf" srcId="{AE393141-17BC-494F-B9A3-CAC58B36C989}" destId="{FDDBB08E-3151-4A8F-907C-572DAA80C5C0}" srcOrd="1" destOrd="0" presId="urn:microsoft.com/office/officeart/2016/7/layout/ChevronBlockProcess"/>
    <dgm:cxn modelId="{22A1AD90-77BD-497C-85A3-686FC7A6BEF4}" type="presParOf" srcId="{A93611B4-68FB-4C20-AE18-A6DA7DD7A6CC}" destId="{DB644952-7523-4511-9B9B-95D40F3D73E8}" srcOrd="3" destOrd="0" presId="urn:microsoft.com/office/officeart/2016/7/layout/ChevronBlockProcess"/>
    <dgm:cxn modelId="{3EE8DF7F-476B-4D3C-B9B1-F4B06B5C2CC5}" type="presParOf" srcId="{A93611B4-68FB-4C20-AE18-A6DA7DD7A6CC}" destId="{C9C9D221-CB77-442E-A1E6-CB1316EFEBC7}" srcOrd="4" destOrd="0" presId="urn:microsoft.com/office/officeart/2016/7/layout/ChevronBlockProcess"/>
    <dgm:cxn modelId="{0F76C97D-039B-4C81-B040-1CDD5D2287A7}" type="presParOf" srcId="{C9C9D221-CB77-442E-A1E6-CB1316EFEBC7}" destId="{58E7B49B-9E8B-44CA-A002-7DC671DDC7D1}" srcOrd="0" destOrd="0" presId="urn:microsoft.com/office/officeart/2016/7/layout/ChevronBlockProcess"/>
    <dgm:cxn modelId="{DE160E89-CD28-43A1-9FA1-3CE4FD3FDC21}" type="presParOf" srcId="{C9C9D221-CB77-442E-A1E6-CB1316EFEBC7}" destId="{E3E31A9B-7B4B-4E18-A0D7-2CB184BAEA72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58395" y="2291"/>
          <a:ext cx="5774358" cy="352601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6680" rIns="72000" bIns="106680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GPT </a:t>
          </a:r>
          <a:r>
            <a:rPr lang="ru-RU" sz="2800" b="0" i="0" kern="120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(</a:t>
          </a:r>
          <a:r>
            <a:rPr lang="ru-RU" sz="2800" b="0" i="0" kern="1200" dirty="0" err="1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Generative</a:t>
          </a:r>
          <a:r>
            <a:rPr lang="ru-RU" sz="2800" b="0" i="0" kern="120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 </a:t>
          </a:r>
          <a:r>
            <a:rPr lang="ru-RU" sz="2800" b="0" i="0" kern="1200" dirty="0" err="1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Pretrained</a:t>
          </a:r>
          <a:r>
            <a:rPr lang="ru-RU" sz="2800" b="0" i="0" kern="120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 </a:t>
          </a:r>
          <a:r>
            <a:rPr lang="ru-RU" sz="2800" b="0" i="0" kern="1200" dirty="0" err="1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Transformer</a:t>
          </a:r>
          <a:r>
            <a:rPr lang="ru-RU" sz="2800" b="0" i="0" kern="120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) </a:t>
          </a:r>
          <a:r>
            <a:rPr lang="ru-RU" sz="28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— это </a:t>
          </a:r>
          <a:r>
            <a:rPr lang="ru-RU" sz="2800" b="1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тип нейронных языковых моделей</a:t>
          </a:r>
          <a:r>
            <a:rPr lang="ru-RU" sz="28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, впервые представленных компанией </a:t>
          </a:r>
          <a:r>
            <a:rPr lang="ru-RU" sz="2800" b="0" i="0" kern="1200" dirty="0" err="1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OpenAI</a:t>
          </a:r>
          <a:r>
            <a:rPr lang="ru-RU" sz="28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.</a:t>
          </a:r>
          <a:r>
            <a:rPr lang="ru-RU" sz="2800" b="1" i="0" kern="1200" dirty="0">
              <a:solidFill>
                <a:srgbClr val="333333"/>
              </a:solidFill>
              <a:effectLst/>
              <a:latin typeface="YS Text"/>
            </a:rPr>
            <a:t> </a:t>
          </a:r>
          <a:endParaRPr lang="ru-RU" sz="2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8395" y="2291"/>
        <a:ext cx="5774358" cy="3526017"/>
      </dsp:txXfrm>
    </dsp:sp>
    <dsp:sp modelId="{D64973A5-4E87-44F1-B369-B0D5E0C2A462}">
      <dsp:nvSpPr>
        <dsp:cNvPr id="0" name=""/>
        <dsp:cNvSpPr/>
      </dsp:nvSpPr>
      <dsp:spPr>
        <a:xfrm>
          <a:off x="5916666" y="0"/>
          <a:ext cx="4708510" cy="352715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1920" rIns="72000" bIns="12192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ChatGPT</a:t>
          </a:r>
          <a:endParaRPr lang="ru-RU" sz="3200" b="1" kern="1200" dirty="0">
            <a:solidFill>
              <a:schemeClr val="accent1">
                <a:lumMod val="75000"/>
              </a:schemeClr>
            </a:solidFill>
            <a:latin typeface="Garamond" panose="02020404030301010803"/>
            <a:ea typeface="+mn-ea"/>
            <a:cs typeface="+mn-cs"/>
          </a:endParaRP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чат-бот, который создан на базе искусственного интеллекта и работает в режиме диалога, выполняя запросы пользователя в виде текста </a:t>
          </a:r>
          <a:endParaRPr lang="ru-RU" sz="2400" b="1" kern="1200" dirty="0">
            <a:solidFill>
              <a:schemeClr val="bg2">
                <a:lumMod val="50000"/>
              </a:schemeClr>
            </a:solidFill>
            <a:latin typeface="Garamond" panose="02020404030301010803"/>
            <a:ea typeface="+mn-ea"/>
            <a:cs typeface="+mn-cs"/>
          </a:endParaRPr>
        </a:p>
      </dsp:txBody>
      <dsp:txXfrm>
        <a:off x="5916666" y="0"/>
        <a:ext cx="4708510" cy="3527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973A5-4E87-44F1-B369-B0D5E0C2A462}">
      <dsp:nvSpPr>
        <dsp:cNvPr id="0" name=""/>
        <dsp:cNvSpPr/>
      </dsp:nvSpPr>
      <dsp:spPr>
        <a:xfrm>
          <a:off x="13548" y="0"/>
          <a:ext cx="4708510" cy="352715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21920" rIns="72000" bIns="12192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ChatGPT</a:t>
          </a:r>
          <a:endParaRPr lang="ru-RU" sz="3200" b="1" kern="1200" dirty="0">
            <a:solidFill>
              <a:schemeClr val="accent1">
                <a:lumMod val="75000"/>
              </a:schemeClr>
            </a:solidFill>
            <a:latin typeface="Garamond" panose="02020404030301010803"/>
            <a:ea typeface="+mn-ea"/>
            <a:cs typeface="+mn-cs"/>
          </a:endParaRP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чат-бот, который создан на базе искусственного интеллекта и работает в режиме диалога, выполняя запросы пользователя в виде текста </a:t>
          </a:r>
          <a:endParaRPr lang="ru-RU" sz="2400" b="1" kern="1200" dirty="0">
            <a:solidFill>
              <a:schemeClr val="bg2">
                <a:lumMod val="50000"/>
              </a:scheme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3548" y="0"/>
        <a:ext cx="4708510" cy="3527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58395" y="2291"/>
          <a:ext cx="5774358" cy="352601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6680" rIns="72000" bIns="106680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 err="1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Perplexity</a:t>
          </a:r>
          <a:r>
            <a:rPr lang="ru-RU" sz="2800" b="1" i="0" kern="120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 </a:t>
          </a:r>
          <a:r>
            <a:rPr lang="ru-RU" sz="2800" b="0" i="0" kern="120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— </a:t>
          </a:r>
          <a:r>
            <a:rPr lang="ru-RU" sz="28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это поисковая система и чат-бот на основе искусственного интеллекта (ИИ</a:t>
          </a:r>
          <a:r>
            <a:rPr lang="en-US" sz="28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)</a:t>
          </a:r>
          <a:endParaRPr lang="ru-RU" sz="2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8395" y="2291"/>
        <a:ext cx="5774358" cy="3526017"/>
      </dsp:txXfrm>
    </dsp:sp>
    <dsp:sp modelId="{D64973A5-4E87-44F1-B369-B0D5E0C2A462}">
      <dsp:nvSpPr>
        <dsp:cNvPr id="0" name=""/>
        <dsp:cNvSpPr/>
      </dsp:nvSpPr>
      <dsp:spPr>
        <a:xfrm>
          <a:off x="5916666" y="0"/>
          <a:ext cx="4708510" cy="352715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91440" rIns="72000" bIns="9144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Что умеет </a:t>
          </a:r>
          <a:r>
            <a:rPr lang="ru-RU" sz="2400" b="1" i="0" kern="1200" dirty="0" err="1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Perplexity</a:t>
          </a:r>
          <a:r>
            <a:rPr lang="ru-RU" sz="2400" b="1" i="0" kern="120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: </a:t>
          </a:r>
          <a:r>
            <a:rPr lang="ru-RU" sz="24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поиск ответов в интернете в режиме реального времени </a:t>
          </a:r>
          <a:r>
            <a:rPr lang="ru-RU" sz="2400" b="1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со ссылками на источники</a:t>
          </a:r>
          <a:r>
            <a:rPr lang="ru-RU" sz="24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, обобщение статей и веб-страниц, создание учебных планов, объяснение сложных тем.</a:t>
          </a:r>
          <a:endParaRPr lang="ru-RU" sz="2400" b="1" kern="1200" dirty="0">
            <a:solidFill>
              <a:schemeClr val="bg2">
                <a:lumMod val="50000"/>
              </a:schemeClr>
            </a:solidFill>
            <a:latin typeface="Garamond" panose="02020404030301010803"/>
            <a:ea typeface="+mn-ea"/>
            <a:cs typeface="+mn-cs"/>
          </a:endParaRPr>
        </a:p>
      </dsp:txBody>
      <dsp:txXfrm>
        <a:off x="5916666" y="0"/>
        <a:ext cx="4708510" cy="3527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0" y="0"/>
          <a:ext cx="5780002" cy="352946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6680" rIns="72000" bIns="106680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GigaChat </a:t>
          </a:r>
          <a:r>
            <a:rPr lang="ru-RU" sz="2800" b="0" i="0" kern="1200" dirty="0">
              <a:solidFill>
                <a:schemeClr val="accent1">
                  <a:lumMod val="75000"/>
                </a:schemeClr>
              </a:solidFill>
              <a:effectLst/>
              <a:latin typeface="YS Text"/>
            </a:rPr>
            <a:t> </a:t>
          </a:r>
          <a:r>
            <a:rPr lang="ru-RU" sz="28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—русскоязычная мультимодальная нейросеть от «</a:t>
          </a:r>
          <a:r>
            <a:rPr lang="ru-RU" sz="2800" b="0" i="0" kern="1200" dirty="0" err="1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Сбера</a:t>
          </a:r>
          <a:r>
            <a:rPr lang="ru-RU" sz="28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», способна вести диалог, генерировать тексты и изображения, а также писать программный код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hlinkClick xmlns:r="http://schemas.openxmlformats.org/officeDocument/2006/relationships" r:id="rId1"/>
            </a:rPr>
            <a:t>@gigachat_bot</a:t>
          </a:r>
          <a:r>
            <a:rPr lang="en-US" sz="2800" b="0" i="0" kern="1200" dirty="0"/>
            <a:t>.</a:t>
          </a:r>
          <a:r>
            <a:rPr lang="ru-RU" sz="2800" b="0" i="0" kern="1200" dirty="0">
              <a:solidFill>
                <a:schemeClr val="bg2">
                  <a:lumMod val="50000"/>
                </a:schemeClr>
              </a:solidFill>
              <a:effectLst/>
              <a:latin typeface="YS Text"/>
            </a:rPr>
            <a:t>  </a:t>
          </a:r>
          <a:endParaRPr lang="ru-RU" sz="2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0"/>
        <a:ext cx="5780002" cy="3529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0" y="3401"/>
          <a:ext cx="4664075" cy="1072537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324442" y="244722"/>
          <a:ext cx="590472" cy="5898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1043371" y="3401"/>
          <a:ext cx="3376160" cy="107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21" tIns="113621" rIns="113621" bIns="113621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bg2">
                  <a:lumMod val="50000"/>
                </a:schemeClr>
              </a:solidFill>
            </a:rPr>
            <a:t>Введите текстовый запрос в чат</a:t>
          </a:r>
        </a:p>
      </dsp:txBody>
      <dsp:txXfrm>
        <a:off x="1043371" y="3401"/>
        <a:ext cx="3376160" cy="1073585"/>
      </dsp:txXfrm>
    </dsp:sp>
    <dsp:sp modelId="{7CF4F8AE-2437-4954-B698-495A078F9E64}">
      <dsp:nvSpPr>
        <dsp:cNvPr id="0" name=""/>
        <dsp:cNvSpPr/>
      </dsp:nvSpPr>
      <dsp:spPr>
        <a:xfrm>
          <a:off x="0" y="1337250"/>
          <a:ext cx="4664075" cy="1072537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324442" y="1578571"/>
          <a:ext cx="590472" cy="5898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1043371" y="1337250"/>
          <a:ext cx="3376160" cy="107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21" tIns="113621" rIns="113621" bIns="113621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Укажите тему или задайте вопрос</a:t>
          </a:r>
        </a:p>
      </dsp:txBody>
      <dsp:txXfrm>
        <a:off x="1043371" y="1337250"/>
        <a:ext cx="3376160" cy="1073585"/>
      </dsp:txXfrm>
    </dsp:sp>
    <dsp:sp modelId="{362B79DA-BFF8-4895-8DC9-BC10460633E8}">
      <dsp:nvSpPr>
        <dsp:cNvPr id="0" name=""/>
        <dsp:cNvSpPr/>
      </dsp:nvSpPr>
      <dsp:spPr>
        <a:xfrm>
          <a:off x="0" y="2671099"/>
          <a:ext cx="4664075" cy="1072537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47BA-937F-4A10-B7D6-5EC59061C5B1}">
      <dsp:nvSpPr>
        <dsp:cNvPr id="0" name=""/>
        <dsp:cNvSpPr/>
      </dsp:nvSpPr>
      <dsp:spPr>
        <a:xfrm>
          <a:off x="324759" y="2912420"/>
          <a:ext cx="590472" cy="5898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1319-DCBD-4A85-BAD2-A1583DEC0D33}">
      <dsp:nvSpPr>
        <dsp:cNvPr id="0" name=""/>
        <dsp:cNvSpPr/>
      </dsp:nvSpPr>
      <dsp:spPr>
        <a:xfrm>
          <a:off x="1044005" y="2671099"/>
          <a:ext cx="3376160" cy="1073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21" tIns="113621" rIns="113621" bIns="113621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0" i="0" kern="1200" dirty="0">
              <a:solidFill>
                <a:schemeClr val="bg2">
                  <a:lumMod val="50000"/>
                </a:schemeClr>
              </a:solidFill>
            </a:rPr>
            <a:t>GigaChat сгенерирует и предоставит текстовый ответ</a:t>
          </a:r>
          <a:endParaRPr lang="ru-RU" sz="2100" kern="1200" dirty="0">
            <a:solidFill>
              <a:schemeClr val="bg2">
                <a:lumMod val="50000"/>
              </a:scheme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44005" y="2671099"/>
        <a:ext cx="3376160" cy="10735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0E8-20FE-4BE9-A3F8-03BE091D397F}">
      <dsp:nvSpPr>
        <dsp:cNvPr id="0" name=""/>
        <dsp:cNvSpPr/>
      </dsp:nvSpPr>
      <dsp:spPr>
        <a:xfrm>
          <a:off x="11584" y="513308"/>
          <a:ext cx="2546490" cy="763947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326" tIns="94326" rIns="94326" bIns="94326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Шаг 1</a:t>
          </a:r>
        </a:p>
      </dsp:txBody>
      <dsp:txXfrm>
        <a:off x="240768" y="513308"/>
        <a:ext cx="2088122" cy="763947"/>
      </dsp:txXfrm>
    </dsp:sp>
    <dsp:sp modelId="{C933D86E-FF98-47AF-BBE6-FF943C26F2E5}">
      <dsp:nvSpPr>
        <dsp:cNvPr id="0" name=""/>
        <dsp:cNvSpPr/>
      </dsp:nvSpPr>
      <dsp:spPr>
        <a:xfrm>
          <a:off x="11584" y="1277255"/>
          <a:ext cx="2317305" cy="2059059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Стремитесь к тому, чтобы запрос был коротким и понятным.</a:t>
          </a:r>
        </a:p>
      </dsp:txBody>
      <dsp:txXfrm>
        <a:off x="11584" y="1277255"/>
        <a:ext cx="2317305" cy="2059059"/>
      </dsp:txXfrm>
    </dsp:sp>
    <dsp:sp modelId="{4C51B959-D888-4E7E-850B-D41D6FF95010}">
      <dsp:nvSpPr>
        <dsp:cNvPr id="0" name=""/>
        <dsp:cNvSpPr/>
      </dsp:nvSpPr>
      <dsp:spPr>
        <a:xfrm>
          <a:off x="2507831" y="513308"/>
          <a:ext cx="2546490" cy="763947"/>
        </a:xfrm>
        <a:prstGeom prst="chevron">
          <a:avLst>
            <a:gd name="adj" fmla="val 30000"/>
          </a:avLst>
        </a:prstGeom>
        <a:solidFill>
          <a:schemeClr val="bg2">
            <a:lumMod val="5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326" tIns="94326" rIns="94326" bIns="94326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Шаг 2</a:t>
          </a:r>
        </a:p>
      </dsp:txBody>
      <dsp:txXfrm>
        <a:off x="2737015" y="513308"/>
        <a:ext cx="2088122" cy="763947"/>
      </dsp:txXfrm>
    </dsp:sp>
    <dsp:sp modelId="{FDDBB08E-3151-4A8F-907C-572DAA80C5C0}">
      <dsp:nvSpPr>
        <dsp:cNvPr id="0" name=""/>
        <dsp:cNvSpPr/>
      </dsp:nvSpPr>
      <dsp:spPr>
        <a:xfrm>
          <a:off x="2507831" y="1277255"/>
          <a:ext cx="2317305" cy="2059059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>
                  <a:lumMod val="25000"/>
                </a:schemeClr>
              </a:solidFill>
            </a:rPr>
            <a:t>Чем конкретнее будет запрос, тем точнее и полезнее ответ. </a:t>
          </a:r>
        </a:p>
      </dsp:txBody>
      <dsp:txXfrm>
        <a:off x="2507831" y="1277255"/>
        <a:ext cx="2317305" cy="2059059"/>
      </dsp:txXfrm>
    </dsp:sp>
    <dsp:sp modelId="{58E7B49B-9E8B-44CA-A002-7DC671DDC7D1}">
      <dsp:nvSpPr>
        <dsp:cNvPr id="0" name=""/>
        <dsp:cNvSpPr/>
      </dsp:nvSpPr>
      <dsp:spPr>
        <a:xfrm>
          <a:off x="5004078" y="513308"/>
          <a:ext cx="2546490" cy="763947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326" tIns="94326" rIns="94326" bIns="94326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Шаг 3</a:t>
          </a:r>
        </a:p>
      </dsp:txBody>
      <dsp:txXfrm>
        <a:off x="5233262" y="513308"/>
        <a:ext cx="2088122" cy="763947"/>
      </dsp:txXfrm>
    </dsp:sp>
    <dsp:sp modelId="{E3E31A9B-7B4B-4E18-A0D7-2CB184BAEA72}">
      <dsp:nvSpPr>
        <dsp:cNvPr id="0" name=""/>
        <dsp:cNvSpPr/>
      </dsp:nvSpPr>
      <dsp:spPr>
        <a:xfrm>
          <a:off x="5004078" y="1277255"/>
          <a:ext cx="2317305" cy="2059059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Часто 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GigaChat </a:t>
          </a: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будет генерировать качественные ответы, если предоставите контекст.</a:t>
          </a:r>
          <a:r>
            <a:rPr lang="en-US" sz="1800" kern="1200" dirty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004078" y="1277255"/>
        <a:ext cx="2317305" cy="2059059"/>
      </dsp:txXfrm>
    </dsp:sp>
    <dsp:sp modelId="{ADC7B3B5-4122-4F43-BCA3-D7500779245A}">
      <dsp:nvSpPr>
        <dsp:cNvPr id="0" name=""/>
        <dsp:cNvSpPr/>
      </dsp:nvSpPr>
      <dsp:spPr>
        <a:xfrm>
          <a:off x="7500325" y="513308"/>
          <a:ext cx="2546490" cy="763947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4326" tIns="94326" rIns="94326" bIns="94326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Шаг 4</a:t>
          </a:r>
        </a:p>
      </dsp:txBody>
      <dsp:txXfrm>
        <a:off x="7729509" y="513308"/>
        <a:ext cx="2088122" cy="763947"/>
      </dsp:txXfrm>
    </dsp:sp>
    <dsp:sp modelId="{859AF4D5-545E-4881-ADAF-1EF9A103C299}">
      <dsp:nvSpPr>
        <dsp:cNvPr id="0" name=""/>
        <dsp:cNvSpPr/>
      </dsp:nvSpPr>
      <dsp:spPr>
        <a:xfrm>
          <a:off x="7500325" y="1277255"/>
          <a:ext cx="2317305" cy="2059059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19" tIns="183119" rIns="183119" bIns="366237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Не используйте жаргонизм или сленг, который может быть непонятен ИИ.</a:t>
          </a:r>
        </a:p>
      </dsp:txBody>
      <dsp:txXfrm>
        <a:off x="7500325" y="1277255"/>
        <a:ext cx="2317305" cy="20590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0E8-20FE-4BE9-A3F8-03BE091D397F}">
      <dsp:nvSpPr>
        <dsp:cNvPr id="0" name=""/>
        <dsp:cNvSpPr/>
      </dsp:nvSpPr>
      <dsp:spPr>
        <a:xfrm>
          <a:off x="43311" y="583509"/>
          <a:ext cx="2525350" cy="604811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7" tIns="74677" rIns="74677" bIns="74677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Занятие 1</a:t>
          </a:r>
        </a:p>
      </dsp:txBody>
      <dsp:txXfrm>
        <a:off x="224754" y="583509"/>
        <a:ext cx="2162464" cy="604811"/>
      </dsp:txXfrm>
    </dsp:sp>
    <dsp:sp modelId="{C933D86E-FF98-47AF-BBE6-FF943C26F2E5}">
      <dsp:nvSpPr>
        <dsp:cNvPr id="0" name=""/>
        <dsp:cNvSpPr/>
      </dsp:nvSpPr>
      <dsp:spPr>
        <a:xfrm>
          <a:off x="2092" y="1188320"/>
          <a:ext cx="2426343" cy="2077794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74" tIns="144974" rIns="144974" bIns="289948" numCol="1" spcCol="1270" rtlCol="0" anchor="t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Ты – опытный методист, профориентолог, психолог,</a:t>
          </a:r>
        </a:p>
      </dsp:txBody>
      <dsp:txXfrm>
        <a:off x="2092" y="1188320"/>
        <a:ext cx="2426343" cy="2077794"/>
      </dsp:txXfrm>
    </dsp:sp>
    <dsp:sp modelId="{4C51B959-D888-4E7E-850B-D41D6FF95010}">
      <dsp:nvSpPr>
        <dsp:cNvPr id="0" name=""/>
        <dsp:cNvSpPr/>
      </dsp:nvSpPr>
      <dsp:spPr>
        <a:xfrm>
          <a:off x="2516529" y="583509"/>
          <a:ext cx="2016038" cy="604811"/>
        </a:xfrm>
        <a:prstGeom prst="chevron">
          <a:avLst>
            <a:gd name="adj" fmla="val 30000"/>
          </a:avLst>
        </a:prstGeom>
        <a:solidFill>
          <a:schemeClr val="bg2">
            <a:lumMod val="5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7" tIns="74677" rIns="74677" bIns="74677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Занятие 2</a:t>
          </a:r>
        </a:p>
      </dsp:txBody>
      <dsp:txXfrm>
        <a:off x="2697972" y="583509"/>
        <a:ext cx="1653152" cy="604811"/>
      </dsp:txXfrm>
    </dsp:sp>
    <dsp:sp modelId="{FDDBB08E-3151-4A8F-907C-572DAA80C5C0}">
      <dsp:nvSpPr>
        <dsp:cNvPr id="0" name=""/>
        <dsp:cNvSpPr/>
      </dsp:nvSpPr>
      <dsp:spPr>
        <a:xfrm>
          <a:off x="2516529" y="1184497"/>
          <a:ext cx="1834594" cy="2077794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74" tIns="144974" rIns="144974" bIns="289948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>
                  <a:lumMod val="25000"/>
                </a:schemeClr>
              </a:solidFill>
            </a:rPr>
            <a:t>составь пост для школьников старшей школы по профессиям </a:t>
          </a:r>
        </a:p>
      </dsp:txBody>
      <dsp:txXfrm>
        <a:off x="2516529" y="1184497"/>
        <a:ext cx="1834594" cy="2077794"/>
      </dsp:txXfrm>
    </dsp:sp>
    <dsp:sp modelId="{58E7B49B-9E8B-44CA-A002-7DC671DDC7D1}">
      <dsp:nvSpPr>
        <dsp:cNvPr id="0" name=""/>
        <dsp:cNvSpPr/>
      </dsp:nvSpPr>
      <dsp:spPr>
        <a:xfrm>
          <a:off x="4480435" y="583509"/>
          <a:ext cx="2016038" cy="604811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7" tIns="74677" rIns="74677" bIns="74677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Занятие 3</a:t>
          </a:r>
        </a:p>
      </dsp:txBody>
      <dsp:txXfrm>
        <a:off x="4661878" y="583509"/>
        <a:ext cx="1653152" cy="604811"/>
      </dsp:txXfrm>
    </dsp:sp>
    <dsp:sp modelId="{E3E31A9B-7B4B-4E18-A0D7-2CB184BAEA72}">
      <dsp:nvSpPr>
        <dsp:cNvPr id="0" name=""/>
        <dsp:cNvSpPr/>
      </dsp:nvSpPr>
      <dsp:spPr>
        <a:xfrm>
          <a:off x="4480435" y="1188320"/>
          <a:ext cx="1834594" cy="2077794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74" tIns="144974" rIns="144974" bIns="289948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используй понятный для школьника стиль, мотивирующий к выбору профессии </a:t>
          </a:r>
        </a:p>
      </dsp:txBody>
      <dsp:txXfrm>
        <a:off x="4480435" y="1188320"/>
        <a:ext cx="1834594" cy="2077794"/>
      </dsp:txXfrm>
    </dsp:sp>
    <dsp:sp modelId="{ADC7B3B5-4122-4F43-BCA3-D7500779245A}">
      <dsp:nvSpPr>
        <dsp:cNvPr id="0" name=""/>
        <dsp:cNvSpPr/>
      </dsp:nvSpPr>
      <dsp:spPr>
        <a:xfrm>
          <a:off x="6444342" y="583509"/>
          <a:ext cx="2016038" cy="604811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7" tIns="74677" rIns="74677" bIns="74677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Занятие 4</a:t>
          </a:r>
        </a:p>
      </dsp:txBody>
      <dsp:txXfrm>
        <a:off x="6625785" y="583509"/>
        <a:ext cx="1653152" cy="604811"/>
      </dsp:txXfrm>
    </dsp:sp>
    <dsp:sp modelId="{859AF4D5-545E-4881-ADAF-1EF9A103C299}">
      <dsp:nvSpPr>
        <dsp:cNvPr id="0" name=""/>
        <dsp:cNvSpPr/>
      </dsp:nvSpPr>
      <dsp:spPr>
        <a:xfrm>
          <a:off x="6444342" y="1188320"/>
          <a:ext cx="1834594" cy="2077794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74" tIns="144974" rIns="144974" bIns="289948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предложи активные ссылки на Билет в будущее и другие сайты, доступные в РФ</a:t>
          </a:r>
        </a:p>
      </dsp:txBody>
      <dsp:txXfrm>
        <a:off x="6444342" y="1188320"/>
        <a:ext cx="1834594" cy="2077794"/>
      </dsp:txXfrm>
    </dsp:sp>
    <dsp:sp modelId="{D0D90E6E-E28C-4FBA-A7DF-3EF4101842F6}">
      <dsp:nvSpPr>
        <dsp:cNvPr id="0" name=""/>
        <dsp:cNvSpPr/>
      </dsp:nvSpPr>
      <dsp:spPr>
        <a:xfrm>
          <a:off x="8408248" y="583509"/>
          <a:ext cx="2016038" cy="604811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677" tIns="74677" rIns="74677" bIns="74677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Занятие 5</a:t>
          </a:r>
        </a:p>
      </dsp:txBody>
      <dsp:txXfrm>
        <a:off x="8589691" y="583509"/>
        <a:ext cx="1653152" cy="604811"/>
      </dsp:txXfrm>
    </dsp:sp>
    <dsp:sp modelId="{CA423928-3C8F-4930-AA17-90D99E0FC56D}">
      <dsp:nvSpPr>
        <dsp:cNvPr id="0" name=""/>
        <dsp:cNvSpPr/>
      </dsp:nvSpPr>
      <dsp:spPr>
        <a:xfrm>
          <a:off x="8408248" y="1188320"/>
          <a:ext cx="1834594" cy="2077794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74" tIns="144974" rIns="144974" bIns="289948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используй картинки, короткий опрос</a:t>
          </a:r>
        </a:p>
      </dsp:txBody>
      <dsp:txXfrm>
        <a:off x="8408248" y="1188320"/>
        <a:ext cx="1834594" cy="20777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F0E8-20FE-4BE9-A3F8-03BE091D397F}">
      <dsp:nvSpPr>
        <dsp:cNvPr id="0" name=""/>
        <dsp:cNvSpPr/>
      </dsp:nvSpPr>
      <dsp:spPr>
        <a:xfrm>
          <a:off x="6854" y="758760"/>
          <a:ext cx="3784325" cy="880792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753" tIns="108753" rIns="108753" bIns="108753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Занятие 1</a:t>
          </a:r>
        </a:p>
      </dsp:txBody>
      <dsp:txXfrm>
        <a:off x="271092" y="758760"/>
        <a:ext cx="3255849" cy="880792"/>
      </dsp:txXfrm>
    </dsp:sp>
    <dsp:sp modelId="{C933D86E-FF98-47AF-BBE6-FF943C26F2E5}">
      <dsp:nvSpPr>
        <dsp:cNvPr id="0" name=""/>
        <dsp:cNvSpPr/>
      </dsp:nvSpPr>
      <dsp:spPr>
        <a:xfrm>
          <a:off x="144" y="1617225"/>
          <a:ext cx="3533506" cy="1473637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27" tIns="211127" rIns="211127" bIns="422253" numCol="1" spcCol="1270" rtlCol="0" anchor="t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ты - опытный педагог, учитель биологии с высшей категорией, </a:t>
          </a:r>
        </a:p>
      </dsp:txBody>
      <dsp:txXfrm>
        <a:off x="144" y="1617225"/>
        <a:ext cx="3533506" cy="1473637"/>
      </dsp:txXfrm>
    </dsp:sp>
    <dsp:sp modelId="{4C51B959-D888-4E7E-850B-D41D6FF95010}">
      <dsp:nvSpPr>
        <dsp:cNvPr id="0" name=""/>
        <dsp:cNvSpPr/>
      </dsp:nvSpPr>
      <dsp:spPr>
        <a:xfrm>
          <a:off x="3747902" y="762960"/>
          <a:ext cx="3251299" cy="880792"/>
        </a:xfrm>
        <a:prstGeom prst="chevron">
          <a:avLst>
            <a:gd name="adj" fmla="val 30000"/>
          </a:avLst>
        </a:prstGeom>
        <a:solidFill>
          <a:schemeClr val="bg2">
            <a:lumMod val="5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753" tIns="108753" rIns="108753" bIns="108753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Занятие 2</a:t>
          </a:r>
        </a:p>
      </dsp:txBody>
      <dsp:txXfrm>
        <a:off x="4012140" y="762960"/>
        <a:ext cx="2722823" cy="880792"/>
      </dsp:txXfrm>
    </dsp:sp>
    <dsp:sp modelId="{FDDBB08E-3151-4A8F-907C-572DAA80C5C0}">
      <dsp:nvSpPr>
        <dsp:cNvPr id="0" name=""/>
        <dsp:cNvSpPr/>
      </dsp:nvSpPr>
      <dsp:spPr>
        <a:xfrm>
          <a:off x="3755832" y="1628695"/>
          <a:ext cx="3002846" cy="1888004"/>
        </a:xfrm>
        <a:prstGeom prst="rect">
          <a:avLst/>
        </a:prstGeom>
        <a:solidFill>
          <a:schemeClr val="bg2">
            <a:lumMod val="75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27" tIns="211127" rIns="211127" bIns="422253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2">
                <a:lumMod val="25000"/>
              </a:schemeClr>
            </a:solidFill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>
                  <a:lumMod val="25000"/>
                </a:schemeClr>
              </a:solidFill>
            </a:rPr>
            <a:t>создай  6 заданий для проверки знаний  учеников 9 класса по теме круги кровообращения,</a:t>
          </a:r>
        </a:p>
      </dsp:txBody>
      <dsp:txXfrm>
        <a:off x="3755832" y="1628695"/>
        <a:ext cx="3002846" cy="1888004"/>
      </dsp:txXfrm>
    </dsp:sp>
    <dsp:sp modelId="{58E7B49B-9E8B-44CA-A002-7DC671DDC7D1}">
      <dsp:nvSpPr>
        <dsp:cNvPr id="0" name=""/>
        <dsp:cNvSpPr/>
      </dsp:nvSpPr>
      <dsp:spPr>
        <a:xfrm>
          <a:off x="6942951" y="760297"/>
          <a:ext cx="3813538" cy="880792"/>
        </a:xfrm>
        <a:prstGeom prst="chevron">
          <a:avLst>
            <a:gd name="adj" fmla="val 30000"/>
          </a:avLst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753" tIns="108753" rIns="108753" bIns="108753" numCol="1" spcCol="1270" rtlCol="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Занятие 3</a:t>
          </a:r>
        </a:p>
      </dsp:txBody>
      <dsp:txXfrm>
        <a:off x="7207189" y="760297"/>
        <a:ext cx="3285062" cy="880792"/>
      </dsp:txXfrm>
    </dsp:sp>
    <dsp:sp modelId="{E3E31A9B-7B4B-4E18-A0D7-2CB184BAEA72}">
      <dsp:nvSpPr>
        <dsp:cNvPr id="0" name=""/>
        <dsp:cNvSpPr/>
      </dsp:nvSpPr>
      <dsp:spPr>
        <a:xfrm>
          <a:off x="7112958" y="1665464"/>
          <a:ext cx="3452927" cy="1428981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27" tIns="211127" rIns="211127" bIns="422253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которые простимулируют критическое мышление учеников</a:t>
          </a:r>
        </a:p>
      </dsp:txBody>
      <dsp:txXfrm>
        <a:off x="7112958" y="1665464"/>
        <a:ext cx="3452927" cy="1428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Вертикальный сплошной список со значками"/>
  <dgm:desc val="Используется для отображения сверху вниз последовательности визуальных элементов, сгруппированных в фигуре, с текстом уровня 1 или уровня 1 и 2. Рекомендуется использовать значки или небольшие изображения с более длинными описания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Уголковый блочный процесс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Текст уровня 1 отображается внутри фигуры стрелки, а текст уровня 2 отображается под фигурами стрелок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Уголковый блочный процесс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Текст уровня 1 отображается внутри фигуры стрелки, а текст уровня 2 отображается под фигурами стрелок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Уголковый блочный процесс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Текст уровня 1 отображается внутри фигуры стрелки, а текст уровня 2 отображается под фигурами стрелок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CE5764CF-3664-45D0-9B27-4222DB1A6BA7}" type="datetimeFigureOut">
              <a:rPr lang="ru-RU" smtClean="0"/>
              <a:t>18.03.2025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5A8CD4AB-B9A2-4248-B31F-8EBC71546D8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ABF7E720-7243-402E-A0D4-CE3189C951A5}" type="datetimeFigureOut">
              <a:rPr lang="ru-RU" noProof="0" smtClean="0"/>
              <a:t>18.03.2025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AABE9C73-6CDE-45E2-97F8-E3C5308FA2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6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39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760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080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85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296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304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60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319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35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805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60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66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222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97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06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ABE9C73-6CDE-45E2-97F8-E3C5308FA23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ru-RU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ru-RU"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lang="ru-RU" sz="1600"/>
            </a:lvl2pPr>
            <a:lvl3pPr marL="914400" indent="0" algn="ctr">
              <a:buNone/>
              <a:defRPr lang="ru-RU" sz="16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lang="ru-RU"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38D09FA4-D1CC-4E11-9A32-FA1BC0080CFA}" type="datetime1">
              <a:rPr lang="ru-RU" smtClean="0"/>
              <a:t>18.03.2025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lang="ru-RU" sz="19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lang="ru-RU"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49B800B-1544-436D-9EF9-A9C53E73F663}" type="datetime1">
              <a:rPr lang="ru-RU" smtClean="0"/>
              <a:t>18.03.2025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8C2019A0-53F6-402B-8F0C-18933355B73D}" type="datetime1">
              <a:rPr lang="ru-RU" noProof="0" smtClean="0"/>
              <a:t>18.03.2025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 значок, чтобы добавить фото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lang="ru-RU"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92EBA7E3-6A9D-49C4-A41E-F5E1BF7455E0}" type="datetime1">
              <a:rPr lang="ru-RU" smtClean="0"/>
              <a:t>18.03.2025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ru-RU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lang="ru-RU"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lang="ru-RU" sz="1800">
                <a:solidFill>
                  <a:schemeClr val="tx1"/>
                </a:solidFill>
              </a:defRPr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01E3A67-39EE-4175-A0B8-CC1C55B07BA0}" type="datetime1">
              <a:rPr lang="ru-RU" smtClean="0"/>
              <a:t>18.03.2025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ru-RU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lang="ru-RU"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ru-RU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7A223E3-9549-4D28-980D-8B4BDF0A2F60}" type="datetime1">
              <a:rPr lang="ru-RU" smtClean="0"/>
              <a:t>18.03.2025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68D741-7305-4D56-9DED-AE77306C88FF}" type="datetime1">
              <a:rPr lang="ru-RU" smtClean="0"/>
              <a:t>18.03.2025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rtlCol="0" anchor="ctr" anchorCtr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rtlCol="0" anchor="ctr" anchorCtr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 значок, чтобы добавить фото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ru-RU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42B13DE-B366-446C-BF56-47911886A1D3}" type="datetime1">
              <a:rPr lang="ru-RU" smtClean="0"/>
              <a:t>18.03.2025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lang="ru-RU"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lang="ru-RU" sz="18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lang="ru-RU" sz="1900" b="1">
                <a:solidFill>
                  <a:schemeClr val="tx1"/>
                </a:solidFill>
              </a:defRPr>
            </a:lvl1pPr>
            <a:lvl2pPr marL="457200" indent="0">
              <a:buNone/>
              <a:defRPr lang="ru-RU" sz="18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5D730B24-488F-461C-B130-A32F4BD55F5E}" type="datetime1">
              <a:rPr lang="ru-RU" smtClean="0"/>
              <a:t>18.03.2025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A3E8557D-E2CD-46F3-BE82-99AD623C84EB}" type="datetime1">
              <a:rPr lang="ru-RU" smtClean="0"/>
              <a:t>18.03.2025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8C2340C-4AAE-425A-B4DD-059F4610E86A}" type="datetime1">
              <a:rPr lang="ru-RU" smtClean="0"/>
              <a:t>18.03.2025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lang="ru-RU" sz="19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400"/>
            </a:lvl4pPr>
            <a:lvl5pPr>
              <a:defRPr lang="ru-RU" sz="1400"/>
            </a:lvl5pPr>
            <a:lvl6pPr>
              <a:defRPr lang="ru-RU" sz="1400"/>
            </a:lvl6pPr>
            <a:lvl7pPr>
              <a:defRPr lang="ru-RU" sz="1400"/>
            </a:lvl7pPr>
            <a:lvl8pPr>
              <a:defRPr lang="ru-RU" sz="1400"/>
            </a:lvl8pPr>
            <a:lvl9pPr>
              <a:defRPr lang="ru-RU" sz="14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lang="ru-RU" sz="1800">
                <a:solidFill>
                  <a:schemeClr val="tx1"/>
                </a:solidFill>
              </a:defRPr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1FF03AC-A821-44D8-90A0-118D3CE5FAC5}" type="datetime1">
              <a:rPr lang="ru-RU" smtClean="0"/>
              <a:t>18.03.2025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EE02E9D-086B-4533-A733-0A7241A12369}" type="datetime1">
              <a:rPr lang="ru-RU" smtClean="0"/>
              <a:t>18.03.2025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hyperlink" Target="https://giga.chat/gigachat/agents/7101c625-42ab-45fe-b168-323970c12eba/sessions/c61fd2d5-8889-4e56-a78a-541eeb38a3c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0.jp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4" name="Рисунок 3" descr="Мужчина в наушниках с ноутбуком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r>
              <a:rPr lang="ru-RU" i="0" dirty="0">
                <a:solidFill>
                  <a:schemeClr val="tx1"/>
                </a:solidFill>
                <a:effectLst/>
              </a:rPr>
              <a:t>Как использовать нейросети в школе</a:t>
            </a:r>
            <a:br>
              <a:rPr lang="ru-RU" i="0" dirty="0">
                <a:solidFill>
                  <a:schemeClr val="tx1"/>
                </a:solidFill>
                <a:effectLst/>
                <a:latin typeface="Zona Pro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>
              <a:spcAft>
                <a:spcPts val="600"/>
              </a:spcAft>
            </a:pPr>
            <a:r>
              <a:rPr lang="ru-RU" sz="2400" dirty="0">
                <a:solidFill>
                  <a:schemeClr val="tx2">
                    <a:lumMod val="90000"/>
                  </a:schemeClr>
                </a:solidFill>
              </a:rPr>
              <a:t>Искусственный интеллект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ужчина и женщина обсуждают документы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8598"/>
            <a:ext cx="11725200" cy="63626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954" y="1094878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Создание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</a:rPr>
              <a:t>поста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для социальной сети с помощью </a:t>
            </a:r>
            <a: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GigaChat</a:t>
            </a:r>
            <a:b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</a:br>
            <a:r>
              <a:rPr lang="ru-RU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>Чат способен генерировать результаты только при условии, если ему дается точная инструкция</a:t>
            </a:r>
            <a:br>
              <a:rPr lang="ru-RU" sz="36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endParaRPr lang="ru-RU" sz="36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7" name="Объект 4" descr="Графический элемент SmartArt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448283"/>
              </p:ext>
            </p:extLst>
          </p:nvPr>
        </p:nvGraphicFramePr>
        <p:xfrm>
          <a:off x="1174954" y="231943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938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pPr algn="ctr" rtl="0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Создание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</a:rPr>
              <a:t>поста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для социальной сети с помощью </a:t>
            </a:r>
            <a: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GigaChat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Объект 4" descr="Графический элемент SmartArt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909412"/>
              </p:ext>
            </p:extLst>
          </p:nvPr>
        </p:nvGraphicFramePr>
        <p:xfrm>
          <a:off x="678426" y="2103120"/>
          <a:ext cx="10446774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78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6" name="Объект 5" descr="Группа учащихся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10"/>
            <a:ext cx="12191982" cy="6857990"/>
          </a:xfrm>
          <a:prstGeom prst="rect">
            <a:avLst/>
          </a:prstGeom>
          <a:noFill/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0845" y="3864076"/>
            <a:ext cx="4633415" cy="1779639"/>
          </a:xfr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algn="ctr"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ru-RU" sz="3600" b="1" dirty="0"/>
              <a:t>РЕЗУЛЬТАТ</a:t>
            </a:r>
          </a:p>
          <a:p>
            <a:pPr rtl="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hlinkClick r:id="rId4"/>
              </a:rPr>
              <a:t>https://giga.chat/gigachat/agents/7101c625-42ab-45fe-b168-323970c12eba/sessions/c61fd2d5-8889-4e56-a78a-541eeb38a3c3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D1AD87-AD22-409F-876B-EF47C3F81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026" y="1476859"/>
            <a:ext cx="4352921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pPr algn="ctr" rtl="0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Создание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</a:rPr>
              <a:t>заданий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по биологии для развития критического мышления с помощью </a:t>
            </a:r>
            <a: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GigaChat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7" name="Объект 4" descr="Графический элемент SmartArt">
            <a:extLst>
              <a:ext uri="{FF2B5EF4-FFF2-40B4-BE49-F238E27FC236}">
                <a16:creationId xmlns:a16="http://schemas.microsoft.com/office/drawing/2014/main" id="{E9190C4C-2B7F-4FE9-96C7-83E23481CB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025527"/>
              </p:ext>
            </p:extLst>
          </p:nvPr>
        </p:nvGraphicFramePr>
        <p:xfrm>
          <a:off x="678426" y="2103120"/>
          <a:ext cx="1075649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893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793519"/>
          </a:xfrm>
        </p:spPr>
        <p:txBody>
          <a:bodyPr rtlCol="0">
            <a:normAutofit fontScale="90000"/>
          </a:bodyPr>
          <a:lstStyle>
            <a:defPPr>
              <a:defRPr lang="ru-RU"/>
            </a:defPPr>
          </a:lstStyle>
          <a:p>
            <a:pPr rtl="0"/>
            <a:r>
              <a:rPr lang="ru-RU" dirty="0">
                <a:solidFill>
                  <a:schemeClr val="tx1"/>
                </a:solidFill>
              </a:rPr>
              <a:t>Лучшие нейросети для учебы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E88F70F9-BF03-458B-85E9-14F5321281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49" y="2597153"/>
            <a:ext cx="4633415" cy="2572193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just" rtl="0"/>
            <a:r>
              <a:rPr lang="ru-RU" sz="2000" dirty="0">
                <a:solidFill>
                  <a:schemeClr val="tx1"/>
                </a:solidFill>
              </a:rPr>
              <a:t>Современные алгоритмы значительно упрощают образовательный процесс. Существует множество инструментов, которые помогают в решении задач, написании текстов, переводов, математических вычислений и визуализации. Рассмотрим полезные нейросети для учителей и учащихся, которые можно использовать в школе</a:t>
            </a:r>
          </a:p>
        </p:txBody>
      </p:sp>
      <p:pic>
        <p:nvPicPr>
          <p:cNvPr id="20" name="Рисунок 19" descr="Люди с ноутбуками">
            <a:extLst>
              <a:ext uri="{FF2B5EF4-FFF2-40B4-BE49-F238E27FC236}">
                <a16:creationId xmlns:a16="http://schemas.microsoft.com/office/drawing/2014/main" id="{207ED264-415A-4EAC-861D-E08C035154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581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057" y="1042220"/>
            <a:ext cx="3366247" cy="112087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dirty="0"/>
              <a:t>YandexGPT</a:t>
            </a:r>
            <a:br>
              <a:rPr lang="en-US" dirty="0"/>
            </a:br>
            <a:endParaRPr lang="ru-RU" dirty="0"/>
          </a:p>
        </p:txBody>
      </p:sp>
      <p:pic>
        <p:nvPicPr>
          <p:cNvPr id="6" name="Объект 5" descr="Женщина с ноутбуком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37876"/>
            <a:ext cx="7696800" cy="6382247"/>
          </a:xfrm>
          <a:prstGeom prst="rect">
            <a:avLst/>
          </a:prstGeom>
          <a:noFill/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198" y="1440425"/>
            <a:ext cx="3161963" cy="4375355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ru-RU" dirty="0"/>
          </a:p>
          <a:p>
            <a:pPr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ru-RU" sz="2400" dirty="0"/>
              <a:t>Аналог </a:t>
            </a:r>
            <a:r>
              <a:rPr lang="ru-RU" sz="2400" dirty="0" err="1"/>
              <a:t>ChatGPT</a:t>
            </a:r>
            <a:r>
              <a:rPr lang="ru-RU" sz="2400" dirty="0"/>
              <a:t>, созданный на основе мощной языковой модели от «Яндекса». С помощью ИИ можно быстро составлять тексты, генерировать идеи для проектов, ответы на вопросы или даже формировать шаблоны уроков.</a:t>
            </a:r>
          </a:p>
          <a:p>
            <a:pPr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20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334298"/>
            <a:ext cx="3366247" cy="169114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dirty="0" err="1"/>
              <a:t>Writefull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 descr="Женщина с ноутбуком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37876"/>
            <a:ext cx="7696800" cy="6382247"/>
          </a:xfrm>
          <a:prstGeom prst="rect">
            <a:avLst/>
          </a:prstGeom>
          <a:noFill/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897626"/>
            <a:ext cx="3161963" cy="4375355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algn="just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ru-RU" dirty="0"/>
              <a:t>Нейросеть для работы с академическими текстами. Она помогает исправлять грамматические ошибки, улучшать стиль и повышать качество статей. </a:t>
            </a:r>
            <a:r>
              <a:rPr lang="ru-RU" dirty="0" err="1"/>
              <a:t>Writefull</a:t>
            </a:r>
            <a:r>
              <a:rPr lang="ru-RU" dirty="0"/>
              <a:t> особенно полезен для школьников старших классов, которые готовят научные доклады, эссе или другие письменные задания. Алгоритм предлагает варианты замены слов, улучшает структуру предложения и следит за стилистической последовательностью текста.</a:t>
            </a:r>
          </a:p>
          <a:p>
            <a:pPr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31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963563"/>
            <a:ext cx="3366247" cy="93406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br>
              <a:rPr lang="ru-RU" dirty="0"/>
            </a:br>
            <a:r>
              <a:rPr lang="ru-RU" sz="4000" dirty="0"/>
              <a:t>01Математика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 descr="Женщина с ноутбуком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37876"/>
            <a:ext cx="7696800" cy="6382247"/>
          </a:xfrm>
          <a:prstGeom prst="rect">
            <a:avLst/>
          </a:prstGeom>
          <a:noFill/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897626"/>
            <a:ext cx="3161963" cy="4375355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ru-RU" dirty="0"/>
          </a:p>
          <a:p>
            <a:pPr algn="just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ru-RU" dirty="0"/>
              <a:t>Российская образовательная платформа, которая использует нейросети для решения научных задач и обучения математике. Инструмент полезен для студентов и педагогов, так как позволяет не только решать задачи, но и изучать математические темы, начиная с базового уровня и заканчивая более сложными концепциями.</a:t>
            </a:r>
          </a:p>
        </p:txBody>
      </p:sp>
    </p:spTree>
    <p:extLst>
      <p:ext uri="{BB962C8B-B14F-4D97-AF65-F5344CB8AC3E}">
        <p14:creationId xmlns:p14="http://schemas.microsoft.com/office/powerpoint/2010/main" val="158236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585019"/>
            <a:ext cx="3366247" cy="93406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br>
              <a:rPr lang="ru-RU" dirty="0"/>
            </a:br>
            <a:r>
              <a:rPr lang="en-US" dirty="0"/>
              <a:t>Tome</a:t>
            </a:r>
            <a:endParaRPr lang="ru-RU" dirty="0"/>
          </a:p>
        </p:txBody>
      </p:sp>
      <p:pic>
        <p:nvPicPr>
          <p:cNvPr id="6" name="Объект 5" descr="Женщина с ноутбуком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37876"/>
            <a:ext cx="7696800" cy="6382247"/>
          </a:xfrm>
          <a:prstGeom prst="rect">
            <a:avLst/>
          </a:prstGeom>
          <a:noFill/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897626"/>
            <a:ext cx="3161963" cy="4375355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just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ru-RU" b="0" i="0" dirty="0">
                <a:effectLst/>
              </a:rPr>
              <a:t>Нейросеть, которая при помощи которой можно создавать презентации на основе текста. Этот инструмент станет незаменимым для преподавателей при подготовке уроков и лекций. Учитель может ввести текстовую информацию, и </a:t>
            </a:r>
            <a:r>
              <a:rPr lang="ru-RU" b="0" i="0" dirty="0" err="1">
                <a:effectLst/>
              </a:rPr>
              <a:t>Tome</a:t>
            </a:r>
            <a:r>
              <a:rPr lang="ru-RU" b="0" i="0" dirty="0">
                <a:effectLst/>
              </a:rPr>
              <a:t> автоматически сделает презентацию с изображениями, диаграммами и другими визуальными элементами.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06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172066"/>
            <a:ext cx="3366247" cy="93406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br>
              <a:rPr lang="ru-RU" dirty="0"/>
            </a:br>
            <a:r>
              <a:rPr lang="en-US" dirty="0" err="1"/>
              <a:t>DeepL</a:t>
            </a:r>
            <a:endParaRPr lang="ru-RU" dirty="0"/>
          </a:p>
        </p:txBody>
      </p:sp>
      <p:pic>
        <p:nvPicPr>
          <p:cNvPr id="6" name="Объект 5" descr="Женщина с ноутбуком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37876"/>
            <a:ext cx="7696800" cy="6382247"/>
          </a:xfrm>
          <a:prstGeom prst="rect">
            <a:avLst/>
          </a:prstGeom>
          <a:noFill/>
        </p:spPr>
      </p:pic>
      <p:sp>
        <p:nvSpPr>
          <p:cNvPr id="13" name="Текст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032387"/>
            <a:ext cx="3161963" cy="4375355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algn="just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ru-RU" sz="1700" dirty="0"/>
              <a:t>Мощный инструмент для перевода текстов на разные языки. Он считается одним из точных и качественных переводчиков. Ученики могут использовать </a:t>
            </a:r>
            <a:r>
              <a:rPr lang="ru-RU" sz="1700" dirty="0" err="1"/>
              <a:t>DeepL</a:t>
            </a:r>
            <a:r>
              <a:rPr lang="ru-RU" sz="1700" dirty="0"/>
              <a:t> для перевода текстов, изучения новых слов и фраз, а также для улучшения навыков письма на другом языке. Учителям пригодится этот инструмент для создания двуязычных материалов или проверки переводов, сделанных детьми. </a:t>
            </a:r>
            <a:r>
              <a:rPr lang="ru-RU" sz="1700" dirty="0" err="1"/>
              <a:t>DeepL</a:t>
            </a:r>
            <a:r>
              <a:rPr lang="ru-RU" sz="1700" dirty="0"/>
              <a:t> отличается высоким уровнем точности перевода и способностью сохранять контекст и стилистические особенности текста. Это делает его незаменимым инструментом для образовательных целей.</a:t>
            </a:r>
          </a:p>
        </p:txBody>
      </p:sp>
    </p:spTree>
    <p:extLst>
      <p:ext uri="{BB962C8B-B14F-4D97-AF65-F5344CB8AC3E}">
        <p14:creationId xmlns:p14="http://schemas.microsoft.com/office/powerpoint/2010/main" val="78884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ужчина показывает что-то в ноутбуке">
            <a:extLst>
              <a:ext uri="{FF2B5EF4-FFF2-40B4-BE49-F238E27FC236}">
                <a16:creationId xmlns:a16="http://schemas.microsoft.com/office/drawing/2014/main" id="{CCB0035C-155F-4A5B-87BE-89762733C8E1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238125"/>
            <a:ext cx="7696201" cy="638175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923" y="603504"/>
            <a:ext cx="3559277" cy="164592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Искусственный интеллект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386583"/>
            <a:ext cx="3144774" cy="375938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216000" indent="-216000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2">
                    <a:lumMod val="50000"/>
                  </a:schemeClr>
                </a:solidFill>
                <a:effectLst/>
                <a:latin typeface="SB Sans Text"/>
              </a:rPr>
              <a:t>это область информатики, занимающаяся разработкой методов и программного обеспечения, которые позволяют машинам демонстрировать интеллект, аналогичный человеческому.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35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 useBgFill="1"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Прямая соединительная линия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0" name="Рисунок 9" descr="Ноутбук и записная книжка на столе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2" y="-7290"/>
            <a:ext cx="12191982" cy="6857990"/>
          </a:xfrm>
          <a:prstGeom prst="rect">
            <a:avLst/>
          </a:prstGeom>
        </p:spPr>
      </p:pic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350017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algn="ctr" rtl="0">
              <a:lnSpc>
                <a:spcPct val="83000"/>
              </a:lnSpc>
            </a:pPr>
            <a:r>
              <a:rPr lang="ru-RU" sz="4400" cap="all" spc="-100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D4B761-DD6A-43A0-8600-88D390E1E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6055" y="3990546"/>
            <a:ext cx="4775075" cy="559656"/>
          </a:xfr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ru-RU" sz="1500" spc="8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pPr algn="ctr" rtl="0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Нейросети на базе искусственного интеллекта</a:t>
            </a:r>
          </a:p>
        </p:txBody>
      </p:sp>
      <p:graphicFrame>
        <p:nvGraphicFramePr>
          <p:cNvPr id="5" name="Объект 2" descr="Объект SmartAr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703221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33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6" name="Рисунок 5" descr="Молодой человек пишет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56" y="169844"/>
            <a:ext cx="4602152" cy="1718225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pPr>
              <a:lnSpc>
                <a:spcPct val="90000"/>
              </a:lnSpc>
            </a:pPr>
            <a:r>
              <a:rPr lang="ru-RU" sz="4800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Особенности </a:t>
            </a:r>
            <a:r>
              <a:rPr lang="ru-RU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GPT</a:t>
            </a:r>
            <a:r>
              <a:rPr lang="ru-RU" sz="4800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:</a:t>
            </a:r>
            <a:br>
              <a:rPr lang="ru-RU" sz="4800" i="0" dirty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</a:b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255" y="1028956"/>
            <a:ext cx="4602152" cy="3480066"/>
          </a:xfr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</a:lstStyle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chemeClr val="bg2">
                    <a:lumMod val="50000"/>
                  </a:schemeClr>
                </a:solidFill>
                <a:effectLst/>
                <a:latin typeface="YS Text"/>
              </a:rPr>
              <a:t>Генерация нового текста</a:t>
            </a:r>
            <a:r>
              <a:rPr lang="ru-RU" sz="1600" b="0" i="0" dirty="0">
                <a:solidFill>
                  <a:schemeClr val="bg2">
                    <a:lumMod val="50000"/>
                  </a:schemeClr>
                </a:solidFill>
                <a:effectLst/>
                <a:latin typeface="YS Text"/>
              </a:rPr>
              <a:t>. Модели не просто классифицируют или анализируют данные, а создают оригинальные тексты.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chemeClr val="bg2">
                    <a:lumMod val="50000"/>
                  </a:schemeClr>
                </a:solidFill>
                <a:effectLst/>
                <a:latin typeface="YS Text"/>
              </a:rPr>
              <a:t>Предварительное обучение</a:t>
            </a:r>
            <a:r>
              <a:rPr lang="ru-RU" sz="1600" b="0" i="0" dirty="0">
                <a:solidFill>
                  <a:schemeClr val="bg2">
                    <a:lumMod val="50000"/>
                  </a:schemeClr>
                </a:solidFill>
                <a:effectLst/>
                <a:latin typeface="YS Text"/>
              </a:rPr>
              <a:t>. Модели проходят его на огромных массивах данных, прежде чем применяться к конкретным задачам. Этот этап позволяет модели впитать обширные знания о языке, мире и многих других областях, которые потом используются при решении новых задач.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chemeClr val="bg2">
                    <a:lumMod val="50000"/>
                  </a:schemeClr>
                </a:solidFill>
                <a:effectLst/>
                <a:latin typeface="YS Text"/>
              </a:rPr>
              <a:t>Способность к самообучению</a:t>
            </a:r>
            <a:r>
              <a:rPr lang="ru-RU" sz="1600" b="0" i="0" dirty="0">
                <a:solidFill>
                  <a:schemeClr val="bg2">
                    <a:lumMod val="50000"/>
                  </a:schemeClr>
                </a:solidFill>
                <a:effectLst/>
                <a:latin typeface="YS Text"/>
              </a:rPr>
              <a:t>. Благодаря современным алгоритмам, GPT анализирует тексты различной тематики, что позволяет ей подстраиваться под множество сценариев. </a:t>
            </a:r>
          </a:p>
          <a:p>
            <a:pPr algn="l"/>
            <a:r>
              <a:rPr lang="ru-RU" sz="1600" b="1" i="0" dirty="0">
                <a:solidFill>
                  <a:schemeClr val="bg2">
                    <a:lumMod val="50000"/>
                  </a:schemeClr>
                </a:solidFill>
                <a:effectLst/>
                <a:latin typeface="YS Text"/>
              </a:rPr>
              <a:t>Некоторые возможности GPT</a:t>
            </a:r>
            <a:r>
              <a:rPr lang="ru-RU" sz="1600" b="0" i="0" dirty="0">
                <a:solidFill>
                  <a:schemeClr val="bg2">
                    <a:lumMod val="50000"/>
                  </a:schemeClr>
                </a:solidFill>
                <a:effectLst/>
                <a:latin typeface="YS Text"/>
              </a:rPr>
              <a:t>: способность генерировать текст, аналогичный написанному человеком, классифицировать информацию, писать и анализировать код, а также переводить, понимать и выполнять анализ готовых текстов.</a:t>
            </a:r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pPr algn="ctr" rtl="0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Нейросети на базе искусственного интеллекта</a:t>
            </a:r>
          </a:p>
        </p:txBody>
      </p:sp>
      <p:graphicFrame>
        <p:nvGraphicFramePr>
          <p:cNvPr id="5" name="Объект 2" descr="Объект SmartAr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630829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42F40F-4411-4573-AEC4-90815D6501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3084" y="1927121"/>
            <a:ext cx="4429353" cy="43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pPr algn="ctr" rtl="0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Нейросети на базе искусственного интеллекта</a:t>
            </a:r>
          </a:p>
        </p:txBody>
      </p:sp>
      <p:graphicFrame>
        <p:nvGraphicFramePr>
          <p:cNvPr id="5" name="Объект 2" descr="Объект SmartAr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391754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92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pPr algn="ctr" rtl="0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Нейросети на базе искусственного интеллекта</a:t>
            </a:r>
          </a:p>
        </p:txBody>
      </p:sp>
      <p:graphicFrame>
        <p:nvGraphicFramePr>
          <p:cNvPr id="5" name="Объект 2" descr="Объект SmartAr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326810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CEA6FF-2E24-44CF-A397-765DC7BCEE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4968" y="1980205"/>
            <a:ext cx="3587919" cy="35879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12FD23-2A93-4529-8D55-8D05A885F0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945" y="1980205"/>
            <a:ext cx="6942336" cy="36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6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</a:lstStyle>
          <a:p>
            <a:pPr algn="ctr" rtl="0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Нейросети на базе искусственного интеллекта </a:t>
            </a:r>
          </a:p>
        </p:txBody>
      </p:sp>
      <p:graphicFrame>
        <p:nvGraphicFramePr>
          <p:cNvPr id="5" name="Объект 2" descr="Объект SmartAr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629366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1FBFA6-7FE2-4B32-9D8F-C3DCD39D31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0671" y="2014194"/>
            <a:ext cx="3544529" cy="35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7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юди обсуждают документы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Как сгенерировать текст</a:t>
            </a:r>
          </a:p>
        </p:txBody>
      </p:sp>
      <p:pic>
        <p:nvPicPr>
          <p:cNvPr id="15" name="Рисунок 14" descr="Мужчина и женщина обсуждают какой-то вопрос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Объект 14" descr="Объект SmartAr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5739020"/>
              </p:ext>
            </p:extLst>
          </p:nvPr>
        </p:nvGraphicFramePr>
        <p:xfrm>
          <a:off x="6675437" y="210751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MO - v4" id="{F0848561-9BB1-4730-AFE0-5E8D72D5CEE3}" vid="{DB18EE20-32D5-404C-8635-5974C1EFD0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0D888-FD02-4213-853B-496E212B96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2BF593-9895-40D5-B3D2-D4C1AEC22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505D42A-A09C-482B-914B-08E02823D3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Classic-Corporate_Teach a Course_04_MO - v4</Template>
  <TotalTime>0</TotalTime>
  <Words>867</Words>
  <Application>Microsoft Office PowerPoint</Application>
  <PresentationFormat>Широкоэкранный</PresentationFormat>
  <Paragraphs>91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SB Sans Text</vt:lpstr>
      <vt:lpstr>YS Text</vt:lpstr>
      <vt:lpstr>Zona Pro</vt:lpstr>
      <vt:lpstr>SavonVTI</vt:lpstr>
      <vt:lpstr>Как использовать нейросети в школе </vt:lpstr>
      <vt:lpstr>Искусственный интеллект</vt:lpstr>
      <vt:lpstr>Нейросети на базе искусственного интеллекта</vt:lpstr>
      <vt:lpstr>Особенности GPT: </vt:lpstr>
      <vt:lpstr>Нейросети на базе искусственного интеллекта</vt:lpstr>
      <vt:lpstr>Нейросети на базе искусственного интеллекта</vt:lpstr>
      <vt:lpstr>Нейросети на базе искусственного интеллекта</vt:lpstr>
      <vt:lpstr>Нейросети на базе искусственного интеллекта </vt:lpstr>
      <vt:lpstr>Как сгенерировать текст</vt:lpstr>
      <vt:lpstr>Создание поста для социальной сети с помощью GigaChat Чат способен генерировать результаты только при условии, если ему дается точная инструкция </vt:lpstr>
      <vt:lpstr>Создание поста для социальной сети с помощью GigaChat</vt:lpstr>
      <vt:lpstr>Презентация PowerPoint</vt:lpstr>
      <vt:lpstr>Создание заданий по биологии для развития критического мышления с помощью GigaChat</vt:lpstr>
      <vt:lpstr>Лучшие нейросети для учебы </vt:lpstr>
      <vt:lpstr>YandexGPT </vt:lpstr>
      <vt:lpstr>Writefull </vt:lpstr>
      <vt:lpstr> 01Математика </vt:lpstr>
      <vt:lpstr> Tome</vt:lpstr>
      <vt:lpstr> DeepL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2019-08-26T14:07:43Z</dcterms:created>
  <dcterms:modified xsi:type="dcterms:W3CDTF">2025-03-18T15:53:54Z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