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6565"/>
    <a:srgbClr val="FEF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1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986FCA-90E7-43F3-AFA8-F7C060438F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915592-83C7-4E14-8C48-E17F6F3AD5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Только заголовок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2008" y="116632"/>
            <a:ext cx="8964488" cy="662473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Дата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90A299-1CBE-42E4-9E72-D74999CA836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D49EDC-3B50-45C8-9FBC-E44207BB9A4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rgbClr val="FEF8DE"/>
          </a:solidFill>
          <a:ln w="444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CB36B0-3C20-407E-954A-3D23F9058B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DF5F4E-EB2B-49AA-95F4-F9052B517D0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.wav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.wav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467544" y="1340768"/>
            <a:ext cx="8208912" cy="1470025"/>
          </a:xfrm>
          <a:prstGeom prst="roundRect">
            <a:avLst/>
          </a:prstGeom>
          <a:solidFill>
            <a:schemeClr val="lt1"/>
          </a:solidFill>
          <a:ln w="25400">
            <a:solidFill>
              <a:schemeClr val="accent2"/>
            </a:solidFill>
          </a:ln>
          <a:effectLst/>
          <a:sp3d prstMaterial="plastic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Игры на развитие устной речи</a:t>
            </a:r>
            <a:endParaRPr kumimoji="0" lang="ru-RU" sz="4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2" descr="http://www.vsisumy.com/sites/default/files/imagecache/460x342/photo/news/46345/backpack3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35" r="17827"/>
          <a:stretch>
            <a:fillRect/>
          </a:stretch>
        </p:blipFill>
        <p:spPr>
          <a:xfrm>
            <a:off x="3708400" y="3716338"/>
            <a:ext cx="2303463" cy="2606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Управляющая кнопка: сведения 4">
            <a:hlinkClick r:id="rId2" action="ppaction://hlinksldjump" highlightClick="1"/>
          </p:cNvPr>
          <p:cNvSpPr/>
          <p:nvPr/>
        </p:nvSpPr>
        <p:spPr>
          <a:xfrm>
            <a:off x="468313" y="333375"/>
            <a:ext cx="647700" cy="574675"/>
          </a:xfrm>
          <a:prstGeom prst="actionButtonInformation">
            <a:avLst/>
          </a:prstGeom>
          <a:solidFill>
            <a:srgbClr val="FF656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750" y="4653280"/>
            <a:ext cx="3096260" cy="1752600"/>
          </a:xfrm>
        </p:spPr>
        <p:txBody>
          <a:bodyPr vert="horz" wrap="square" lIns="91440" tIns="45720" rIns="91440" bIns="45720" numCol="1" rtlCol="0" anchor="t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Студентки группы 1-33б Мирзоевой Зейнаб Нияз кызы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  <a:ln/>
        </p:spPr>
        <p:txBody>
          <a:bodyPr vert="horz" wrap="square" lIns="91440" tIns="45720" rIns="91440" bIns="45720" anchor="ctr" anchorCtr="0"/>
          <a:p>
            <a:pPr algn="l" eaLnBrk="1" hangingPunct="1"/>
            <a:r>
              <a:rPr sz="3600" dirty="0"/>
              <a:t>Выбери предмет, который называется так же.</a:t>
            </a:r>
            <a:endParaRPr sz="36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33646" r="61974" b="34810"/>
          <a:stretch>
            <a:fillRect/>
          </a:stretch>
        </p:blipFill>
        <p:spPr>
          <a:xfrm>
            <a:off x="323850" y="3789363"/>
            <a:ext cx="1800225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718" t="33646" r="7211" b="33759"/>
          <a:stretch>
            <a:fillRect/>
          </a:stretch>
        </p:blipFill>
        <p:spPr>
          <a:xfrm>
            <a:off x="2339975" y="3789363"/>
            <a:ext cx="1944688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7293" r="55888" b="1164"/>
          <a:stretch>
            <a:fillRect/>
          </a:stretch>
        </p:blipFill>
        <p:spPr>
          <a:xfrm>
            <a:off x="4500563" y="3789363"/>
            <a:ext cx="2087562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717" t="67293" r="4170"/>
          <a:stretch>
            <a:fillRect/>
          </a:stretch>
        </p:blipFill>
        <p:spPr>
          <a:xfrm>
            <a:off x="6804025" y="3781425"/>
            <a:ext cx="2089150" cy="2239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20" name="Picture 4" descr="Картинка к слову &quot;Ручка, Шариковая ручка&quot; - Сеть словесных ассоциаци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38" y="1125538"/>
            <a:ext cx="1655762" cy="1884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Рамка 11"/>
          <p:cNvSpPr/>
          <p:nvPr/>
        </p:nvSpPr>
        <p:spPr>
          <a:xfrm>
            <a:off x="3563938" y="981075"/>
            <a:ext cx="1800225" cy="2160588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395288" y="3573463"/>
            <a:ext cx="1800225" cy="2663825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Что можно СШИТЬ?</a:t>
            </a:r>
            <a:endParaRPr dirty="0"/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1">
            <a:lum contrast="20000"/>
          </a:blip>
          <a:srcRect t="32777" r="50427" b="35503"/>
          <a:stretch>
            <a:fillRect/>
          </a:stretch>
        </p:blipFill>
        <p:spPr>
          <a:xfrm>
            <a:off x="179388" y="1412875"/>
            <a:ext cx="2305050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1">
            <a:lum contrast="20000"/>
          </a:blip>
          <a:srcRect l="52670" t="32777" r="5501" b="35503"/>
          <a:stretch>
            <a:fillRect/>
          </a:stretch>
        </p:blipFill>
        <p:spPr>
          <a:xfrm>
            <a:off x="2555875" y="2133600"/>
            <a:ext cx="1944688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">
            <a:lum contrast="20000"/>
          </a:blip>
          <a:srcRect t="66612" r="56624" b="1668"/>
          <a:stretch>
            <a:fillRect/>
          </a:stretch>
        </p:blipFill>
        <p:spPr>
          <a:xfrm>
            <a:off x="4716463" y="2852738"/>
            <a:ext cx="2016125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1">
            <a:lum contrast="20000"/>
          </a:blip>
          <a:srcRect l="52670" t="66612" r="2403" b="3783"/>
          <a:stretch>
            <a:fillRect/>
          </a:stretch>
        </p:blipFill>
        <p:spPr>
          <a:xfrm>
            <a:off x="6804025" y="3860800"/>
            <a:ext cx="2089150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Черепашка-нинзя,Человек паук - Фигуры, мультперсонажи - Клуб &quot;Воздушные шары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4292600"/>
            <a:ext cx="1905000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Про что скажешь НОВОЕ?</a:t>
            </a:r>
            <a:endParaRPr dirty="0"/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3043" t="33693" r="51324" b="34720"/>
          <a:stretch>
            <a:fillRect/>
          </a:stretch>
        </p:blipFill>
        <p:spPr>
          <a:xfrm>
            <a:off x="1187450" y="1773238"/>
            <a:ext cx="2160588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3239" t="33693" b="34720"/>
          <a:stretch>
            <a:fillRect/>
          </a:stretch>
        </p:blipFill>
        <p:spPr>
          <a:xfrm>
            <a:off x="5076825" y="1700213"/>
            <a:ext cx="2212975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8439" r="49805"/>
          <a:stretch>
            <a:fillRect/>
          </a:stretch>
        </p:blipFill>
        <p:spPr>
          <a:xfrm>
            <a:off x="1116013" y="4294188"/>
            <a:ext cx="2376487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3239" t="68439"/>
          <a:stretch>
            <a:fillRect/>
          </a:stretch>
        </p:blipFill>
        <p:spPr>
          <a:xfrm>
            <a:off x="5076825" y="4221163"/>
            <a:ext cx="2212975" cy="215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Выбери слово, которое подходит к этому предмету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569" t="32915" r="49809" b="35231"/>
          <a:stretch>
            <a:fillRect/>
          </a:stretch>
        </p:blipFill>
        <p:spPr>
          <a:xfrm>
            <a:off x="539750" y="2060575"/>
            <a:ext cx="2232025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3326" t="32915" b="34171"/>
          <a:stretch>
            <a:fillRect/>
          </a:stretch>
        </p:blipFill>
        <p:spPr>
          <a:xfrm>
            <a:off x="3492500" y="2060575"/>
            <a:ext cx="2141538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5829" r="49809" b="2316"/>
          <a:stretch>
            <a:fillRect/>
          </a:stretch>
        </p:blipFill>
        <p:spPr>
          <a:xfrm>
            <a:off x="539750" y="4076700"/>
            <a:ext cx="2303463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759" t="65829"/>
          <a:stretch>
            <a:fillRect/>
          </a:stretch>
        </p:blipFill>
        <p:spPr>
          <a:xfrm>
            <a:off x="3436938" y="4076700"/>
            <a:ext cx="2214562" cy="2317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1" name="Группа 8"/>
          <p:cNvGrpSpPr/>
          <p:nvPr/>
        </p:nvGrpSpPr>
        <p:grpSpPr>
          <a:xfrm>
            <a:off x="6732588" y="2276475"/>
            <a:ext cx="1655762" cy="2592388"/>
            <a:chOff x="6732240" y="2708920"/>
            <a:chExt cx="1350690" cy="1944216"/>
          </a:xfrm>
        </p:grpSpPr>
        <p:pic>
          <p:nvPicPr>
            <p:cNvPr id="16395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6F3F4"/>
                </a:clrFrom>
                <a:clrTo>
                  <a:srgbClr val="F6F3F4">
                    <a:alpha val="0"/>
                  </a:srgbClr>
                </a:clrTo>
              </a:clrChange>
              <a:lum contrast="20000"/>
            </a:blip>
            <a:srcRect l="70580" t="3185" b="68147"/>
            <a:stretch>
              <a:fillRect/>
            </a:stretch>
          </p:blipFill>
          <p:spPr>
            <a:xfrm>
              <a:off x="6732240" y="2708920"/>
              <a:ext cx="1350690" cy="19442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6" name="Picture 2"/>
            <p:cNvPicPr>
              <a:picLocks noChangeAspect="1"/>
            </p:cNvPicPr>
            <p:nvPr/>
          </p:nvPicPr>
          <p:blipFill>
            <a:blip r:embed="rId1">
              <a:lum contrast="20000"/>
            </a:blip>
            <a:srcRect t="91313" r="95296"/>
            <a:stretch>
              <a:fillRect/>
            </a:stretch>
          </p:blipFill>
          <p:spPr>
            <a:xfrm>
              <a:off x="6732240" y="2780928"/>
              <a:ext cx="216024" cy="5891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395288" y="2060575"/>
            <a:ext cx="2592388" cy="1944688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6300788" y="1989138"/>
            <a:ext cx="2232025" cy="3168650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Выбери картинку, которая подходит к слову ОНА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34795" r="52751" b="33574"/>
          <a:stretch>
            <a:fillRect/>
          </a:stretch>
        </p:blipFill>
        <p:spPr>
          <a:xfrm>
            <a:off x="971550" y="1700213"/>
            <a:ext cx="2232025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3346" t="34795" b="34628"/>
          <a:stretch>
            <a:fillRect/>
          </a:stretch>
        </p:blipFill>
        <p:spPr>
          <a:xfrm>
            <a:off x="5003800" y="1700213"/>
            <a:ext cx="2205038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8533" r="55798"/>
          <a:stretch>
            <a:fillRect/>
          </a:stretch>
        </p:blipFill>
        <p:spPr>
          <a:xfrm>
            <a:off x="971550" y="4076700"/>
            <a:ext cx="2087563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822" t="68533"/>
          <a:stretch>
            <a:fillRect/>
          </a:stretch>
        </p:blipFill>
        <p:spPr>
          <a:xfrm>
            <a:off x="4960938" y="4149725"/>
            <a:ext cx="2274887" cy="2147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Закончи предложение: НАШЛИСЬ 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822" t="34169" b="33798"/>
          <a:stretch>
            <a:fillRect/>
          </a:stretch>
        </p:blipFill>
        <p:spPr>
          <a:xfrm>
            <a:off x="4672013" y="1773238"/>
            <a:ext cx="2276475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8338" r="51225"/>
          <a:stretch>
            <a:fillRect/>
          </a:stretch>
        </p:blipFill>
        <p:spPr>
          <a:xfrm>
            <a:off x="1116013" y="4365625"/>
            <a:ext cx="2303462" cy="2135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292725" y="4149725"/>
            <a:ext cx="2232025" cy="2359025"/>
            <a:chOff x="5292080" y="4149080"/>
            <a:chExt cx="2232248" cy="2359788"/>
          </a:xfrm>
        </p:grpSpPr>
        <p:pic>
          <p:nvPicPr>
            <p:cNvPr id="18442" name="Picture 3" descr="C:\Users\user\Desktop\новое после 18.01.2015\контакт\ПРЕДМЕТЫ ИЗ СЮЖЕТОВ\5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t="61723" r="55713" b="8635"/>
            <a:stretch>
              <a:fillRect/>
            </a:stretch>
          </p:blipFill>
          <p:spPr>
            <a:xfrm rot="5400000">
              <a:off x="5228310" y="4212850"/>
              <a:ext cx="2359788" cy="2232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3" name="Picture 2"/>
            <p:cNvPicPr>
              <a:picLocks noChangeAspect="1"/>
            </p:cNvPicPr>
            <p:nvPr/>
          </p:nvPicPr>
          <p:blipFill>
            <a:blip r:embed="rId1">
              <a:lum contrast="20000"/>
            </a:blip>
            <a:srcRect l="51822" t="68338" r="39034" b="25255"/>
            <a:stretch>
              <a:fillRect/>
            </a:stretch>
          </p:blipFill>
          <p:spPr>
            <a:xfrm>
              <a:off x="5292080" y="4149080"/>
              <a:ext cx="432048" cy="43204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1116013" y="1592263"/>
            <a:ext cx="2019300" cy="2341562"/>
            <a:chOff x="2293106" y="1668445"/>
            <a:chExt cx="2020288" cy="2341265"/>
          </a:xfrm>
        </p:grpSpPr>
        <p:pic>
          <p:nvPicPr>
            <p:cNvPr id="18440" name="Picture 4" descr="C:\Users\user\Desktop\новое после 18.01.2015\контакт\ПРЕДМЕТЫ ИЗ СЮЖЕТОВ\3.jpg"/>
            <p:cNvPicPr>
              <a:picLocks noChangeAspect="1"/>
            </p:cNvPicPr>
            <p:nvPr/>
          </p:nvPicPr>
          <p:blipFill>
            <a:blip r:embed="rId3">
              <a:lum contrast="20000"/>
            </a:blip>
            <a:srcRect t="32336" r="54761" b="40042"/>
            <a:stretch>
              <a:fillRect/>
            </a:stretch>
          </p:blipFill>
          <p:spPr>
            <a:xfrm rot="6484671">
              <a:off x="2132617" y="1828933"/>
              <a:ext cx="2341265" cy="2020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1" name="Picture 2"/>
            <p:cNvPicPr>
              <a:picLocks noChangeAspect="1"/>
            </p:cNvPicPr>
            <p:nvPr/>
          </p:nvPicPr>
          <p:blipFill>
            <a:blip r:embed="rId1">
              <a:lum contrast="20000"/>
            </a:blip>
            <a:srcRect t="34169" r="89331" b="59424"/>
            <a:stretch>
              <a:fillRect/>
            </a:stretch>
          </p:blipFill>
          <p:spPr>
            <a:xfrm>
              <a:off x="2339752" y="1772816"/>
              <a:ext cx="504056" cy="43204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Какое слово похоже по значению?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47345" t="22050" r="12947" b="68500"/>
          <a:stretch>
            <a:fillRect/>
          </a:stretch>
        </p:blipFill>
        <p:spPr>
          <a:xfrm>
            <a:off x="2916238" y="1557338"/>
            <a:ext cx="2911475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41998" r="52655" b="41200"/>
          <a:stretch>
            <a:fillRect/>
          </a:stretch>
        </p:blipFill>
        <p:spPr>
          <a:xfrm>
            <a:off x="1042988" y="2781300"/>
            <a:ext cx="2233612" cy="115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3455" t="40948" b="43301"/>
          <a:stretch>
            <a:fillRect/>
          </a:stretch>
        </p:blipFill>
        <p:spPr>
          <a:xfrm>
            <a:off x="5076825" y="2852738"/>
            <a:ext cx="2193925" cy="108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3055" t="75600" r="52655" b="8652"/>
          <a:stretch>
            <a:fillRect/>
          </a:stretch>
        </p:blipFill>
        <p:spPr>
          <a:xfrm>
            <a:off x="1187450" y="4652963"/>
            <a:ext cx="2089150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927" t="74548" b="9702"/>
          <a:stretch>
            <a:fillRect/>
          </a:stretch>
        </p:blipFill>
        <p:spPr>
          <a:xfrm>
            <a:off x="4932363" y="4581525"/>
            <a:ext cx="2266950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3059113" y="1341438"/>
            <a:ext cx="2736850" cy="1295400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900113" y="4581525"/>
            <a:ext cx="2663825" cy="1223963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362950" cy="706438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Выбери подходящее выражение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2096" t="17874" r="16841" b="72662"/>
          <a:stretch>
            <a:fillRect/>
          </a:stretch>
        </p:blipFill>
        <p:spPr>
          <a:xfrm>
            <a:off x="2555875" y="1125538"/>
            <a:ext cx="3384550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512" t="32594" r="50105" b="33759"/>
          <a:stretch>
            <a:fillRect/>
          </a:stretch>
        </p:blipFill>
        <p:spPr>
          <a:xfrm>
            <a:off x="684213" y="1700213"/>
            <a:ext cx="2303462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407" t="32594" b="33759"/>
          <a:stretch>
            <a:fillRect/>
          </a:stretch>
        </p:blipFill>
        <p:spPr>
          <a:xfrm>
            <a:off x="5724525" y="1700213"/>
            <a:ext cx="2314575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3024" t="67291" r="50105"/>
          <a:stretch>
            <a:fillRect/>
          </a:stretch>
        </p:blipFill>
        <p:spPr>
          <a:xfrm>
            <a:off x="827088" y="4365625"/>
            <a:ext cx="2232025" cy="2239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407" t="67291"/>
          <a:stretch>
            <a:fillRect/>
          </a:stretch>
        </p:blipFill>
        <p:spPr>
          <a:xfrm>
            <a:off x="5795963" y="4221163"/>
            <a:ext cx="2314575" cy="2239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2555875" y="836613"/>
            <a:ext cx="3384550" cy="863600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sz="3200" b="1" dirty="0"/>
              <a:t>Один-много ( какое слово не изменится во мн.ч)</a:t>
            </a:r>
            <a:endParaRPr sz="3200" b="1" dirty="0"/>
          </a:p>
        </p:txBody>
      </p:sp>
      <p:pic>
        <p:nvPicPr>
          <p:cNvPr id="17410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506" t="33693" r="51810" b="34720"/>
          <a:stretch>
            <a:fillRect/>
          </a:stretch>
        </p:blipFill>
        <p:spPr>
          <a:xfrm>
            <a:off x="1331913" y="1268413"/>
            <a:ext cx="2232025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202" t="33693" b="34720"/>
          <a:stretch>
            <a:fillRect/>
          </a:stretch>
        </p:blipFill>
        <p:spPr>
          <a:xfrm>
            <a:off x="1187450" y="4076700"/>
            <a:ext cx="2333625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506" t="67386" r="50304"/>
          <a:stretch>
            <a:fillRect/>
          </a:stretch>
        </p:blipFill>
        <p:spPr>
          <a:xfrm>
            <a:off x="5292725" y="1341438"/>
            <a:ext cx="2303463" cy="2230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202" t="67386"/>
          <a:stretch>
            <a:fillRect/>
          </a:stretch>
        </p:blipFill>
        <p:spPr>
          <a:xfrm>
            <a:off x="5292725" y="4005263"/>
            <a:ext cx="2332038" cy="2230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 descr="Дунаева Софья Открытый клас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0" y="1844675"/>
            <a:ext cx="5730875" cy="3744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323850" y="6165850"/>
            <a:ext cx="647700" cy="503238"/>
          </a:xfrm>
          <a:prstGeom prst="actionButtonHome">
            <a:avLst/>
          </a:prstGeom>
          <a:solidFill>
            <a:srgbClr val="FF656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Умножение 5"/>
          <p:cNvSpPr/>
          <p:nvPr/>
        </p:nvSpPr>
        <p:spPr>
          <a:xfrm>
            <a:off x="8388350" y="6165850"/>
            <a:ext cx="576263" cy="620713"/>
          </a:xfrm>
          <a:prstGeom prst="mathMultiply">
            <a:avLst/>
          </a:prstGeom>
          <a:solidFill>
            <a:srgbClr val="FF656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Управляющая кнопка: настраиваемая 6">
            <a:hlinkClick r:id="" action="ppaction://hlinkshowjump?jump=endshow" highlightClick="1"/>
          </p:cNvPr>
          <p:cNvSpPr/>
          <p:nvPr/>
        </p:nvSpPr>
        <p:spPr>
          <a:xfrm>
            <a:off x="8316913" y="6092825"/>
            <a:ext cx="682625" cy="611188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Назови картинку. Выбери предмет, название которого звучит похоже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123" name="Группа 4"/>
          <p:cNvGrpSpPr/>
          <p:nvPr/>
        </p:nvGrpSpPr>
        <p:grpSpPr>
          <a:xfrm>
            <a:off x="3132138" y="1844675"/>
            <a:ext cx="2587625" cy="1655763"/>
            <a:chOff x="611560" y="1772816"/>
            <a:chExt cx="2587788" cy="1656184"/>
          </a:xfrm>
        </p:grpSpPr>
        <p:pic>
          <p:nvPicPr>
            <p:cNvPr id="5132" name="Picture 2"/>
            <p:cNvPicPr>
              <a:picLocks noChangeAspect="1"/>
            </p:cNvPicPr>
            <p:nvPr/>
          </p:nvPicPr>
          <p:blipFill>
            <a:blip r:embed="rId1">
              <a:lum contrast="20000"/>
            </a:blip>
            <a:srcRect l="59880" t="12067" r="2695" b="71318"/>
            <a:stretch>
              <a:fillRect/>
            </a:stretch>
          </p:blipFill>
          <p:spPr>
            <a:xfrm>
              <a:off x="611560" y="1772816"/>
              <a:ext cx="2587788" cy="16561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3" name="Picture 2"/>
            <p:cNvPicPr>
              <a:picLocks noChangeAspect="1"/>
            </p:cNvPicPr>
            <p:nvPr/>
          </p:nvPicPr>
          <p:blipFill>
            <a:blip r:embed="rId1">
              <a:lum contrast="20000"/>
            </a:blip>
            <a:srcRect l="80838" t="1099" r="4192" b="90988"/>
            <a:stretch>
              <a:fillRect/>
            </a:stretch>
          </p:blipFill>
          <p:spPr>
            <a:xfrm>
              <a:off x="611560" y="1772816"/>
              <a:ext cx="1008112" cy="3600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4" name="Picture 2"/>
            <p:cNvPicPr>
              <a:picLocks noChangeAspect="1"/>
            </p:cNvPicPr>
            <p:nvPr/>
          </p:nvPicPr>
          <p:blipFill>
            <a:blip r:embed="rId1">
              <a:lum contrast="20000"/>
            </a:blip>
            <a:srcRect l="80838" t="1099" r="4192" b="90988"/>
            <a:stretch>
              <a:fillRect/>
            </a:stretch>
          </p:blipFill>
          <p:spPr>
            <a:xfrm>
              <a:off x="611560" y="3212976"/>
              <a:ext cx="504056" cy="21602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35307" r="55090" b="33539"/>
          <a:stretch>
            <a:fillRect/>
          </a:stretch>
        </p:blipFill>
        <p:spPr>
          <a:xfrm>
            <a:off x="107950" y="4149725"/>
            <a:ext cx="2160588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0899" t="35307" r="5688" b="32501"/>
          <a:stretch>
            <a:fillRect/>
          </a:stretch>
        </p:blipFill>
        <p:spPr>
          <a:xfrm>
            <a:off x="2411413" y="4149725"/>
            <a:ext cx="2089150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497" t="68538" r="55090"/>
          <a:stretch>
            <a:fillRect/>
          </a:stretch>
        </p:blipFill>
        <p:spPr>
          <a:xfrm>
            <a:off x="4572000" y="4127500"/>
            <a:ext cx="2087563" cy="2181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0899" t="68538" r="5688"/>
          <a:stretch>
            <a:fillRect/>
          </a:stretch>
        </p:blipFill>
        <p:spPr>
          <a:xfrm>
            <a:off x="6732588" y="4127500"/>
            <a:ext cx="2087562" cy="2181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2" descr="Здорово! Смайлик-солнышк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788" y="1989138"/>
            <a:ext cx="2303462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6" descr="Saturday jobs. - The eBay Community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39750" y="2276475"/>
            <a:ext cx="2047875" cy="156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Рамка 15"/>
          <p:cNvSpPr/>
          <p:nvPr/>
        </p:nvSpPr>
        <p:spPr>
          <a:xfrm>
            <a:off x="2843213" y="1700213"/>
            <a:ext cx="3024188" cy="1944688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Закончи, подобрав подходящую картинку.</a:t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Са-са-са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под кустом сидит…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485" t="35210" r="52472" b="34756"/>
          <a:stretch>
            <a:fillRect/>
          </a:stretch>
        </p:blipFill>
        <p:spPr>
          <a:xfrm>
            <a:off x="1331913" y="1700213"/>
            <a:ext cx="2232025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0497" t="35210" r="488" b="35793"/>
          <a:stretch>
            <a:fillRect/>
          </a:stretch>
        </p:blipFill>
        <p:spPr>
          <a:xfrm>
            <a:off x="5435600" y="1844675"/>
            <a:ext cx="2376488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485" t="68349" r="52472" b="3749"/>
          <a:stretch>
            <a:fillRect/>
          </a:stretch>
        </p:blipFill>
        <p:spPr>
          <a:xfrm>
            <a:off x="1403350" y="4368800"/>
            <a:ext cx="223202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CF9FA"/>
              </a:clrFrom>
              <a:clrTo>
                <a:srgbClr val="FCF9FA">
                  <a:alpha val="0"/>
                </a:srgbClr>
              </a:clrTo>
            </a:clrChange>
            <a:lum contrast="20000"/>
          </a:blip>
          <a:srcRect l="50497" t="68349" r="488"/>
          <a:stretch>
            <a:fillRect/>
          </a:stretch>
        </p:blipFill>
        <p:spPr>
          <a:xfrm>
            <a:off x="5435600" y="4149725"/>
            <a:ext cx="2376488" cy="220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1908175" y="836613"/>
            <a:ext cx="5472113" cy="576263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Кто пищит?</a:t>
            </a:r>
            <a:endParaRPr dirty="0"/>
          </a:p>
        </p:txBody>
      </p:sp>
      <p:pic>
        <p:nvPicPr>
          <p:cNvPr id="307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4387" t="34175" r="53207" b="36829"/>
          <a:stretch>
            <a:fillRect/>
          </a:stretch>
        </p:blipFill>
        <p:spPr>
          <a:xfrm>
            <a:off x="107950" y="2276475"/>
            <a:ext cx="2087563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180" t="34175" r="7878" b="36829"/>
          <a:stretch>
            <a:fillRect/>
          </a:stretch>
        </p:blipFill>
        <p:spPr>
          <a:xfrm>
            <a:off x="2268538" y="2276475"/>
            <a:ext cx="20161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462" t="67314" r="59058"/>
          <a:stretch>
            <a:fillRect/>
          </a:stretch>
        </p:blipFill>
        <p:spPr>
          <a:xfrm>
            <a:off x="4427538" y="2276475"/>
            <a:ext cx="1944687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180" t="67314" r="3645"/>
          <a:stretch>
            <a:fillRect/>
          </a:stretch>
        </p:blipFill>
        <p:spPr>
          <a:xfrm>
            <a:off x="6588125" y="2308225"/>
            <a:ext cx="2224088" cy="227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Игры на лошадяхИгры на лошадях очень увлекатель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5" y="4221163"/>
            <a:ext cx="2147888" cy="2306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4" descr="Урок на конкурс &quot;Сучасний урок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5" y="4437063"/>
            <a:ext cx="2447925" cy="2038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5525" cy="1143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Скажи наоборот</a:t>
            </a:r>
            <a:endParaRPr dirty="0"/>
          </a:p>
        </p:txBody>
      </p:sp>
      <p:pic>
        <p:nvPicPr>
          <p:cNvPr id="819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3999" b="68147"/>
          <a:stretch>
            <a:fillRect/>
          </a:stretch>
        </p:blipFill>
        <p:spPr>
          <a:xfrm>
            <a:off x="5435600" y="260350"/>
            <a:ext cx="2147888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32915" r="50629" b="34171"/>
          <a:stretch>
            <a:fillRect/>
          </a:stretch>
        </p:blipFill>
        <p:spPr>
          <a:xfrm>
            <a:off x="250825" y="1268413"/>
            <a:ext cx="2305050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2457" t="32915" b="34171"/>
          <a:stretch>
            <a:fillRect/>
          </a:stretch>
        </p:blipFill>
        <p:spPr>
          <a:xfrm>
            <a:off x="2411413" y="2060575"/>
            <a:ext cx="221932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7488" r="52171"/>
          <a:stretch>
            <a:fillRect/>
          </a:stretch>
        </p:blipFill>
        <p:spPr>
          <a:xfrm>
            <a:off x="4572000" y="3068638"/>
            <a:ext cx="2232025" cy="2205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2457" t="67488"/>
          <a:stretch>
            <a:fillRect/>
          </a:stretch>
        </p:blipFill>
        <p:spPr>
          <a:xfrm>
            <a:off x="6732588" y="3860800"/>
            <a:ext cx="2219325" cy="220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2343" t="20174" r="46001" b="71332"/>
          <a:stretch>
            <a:fillRect/>
          </a:stretch>
        </p:blipFill>
        <p:spPr>
          <a:xfrm>
            <a:off x="6732588" y="1773238"/>
            <a:ext cx="1943100" cy="57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5148263" y="333375"/>
            <a:ext cx="3600450" cy="2232025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 что скажешь: зелёный, сочный, продолговатый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33600" r="50401" b="33852"/>
          <a:stretch>
            <a:fillRect/>
          </a:stretch>
        </p:blipFill>
        <p:spPr>
          <a:xfrm>
            <a:off x="1403350" y="1700213"/>
            <a:ext cx="2376488" cy="2233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2605" t="33600" b="35951"/>
          <a:stretch>
            <a:fillRect/>
          </a:stretch>
        </p:blipFill>
        <p:spPr>
          <a:xfrm>
            <a:off x="5037138" y="1700213"/>
            <a:ext cx="2271712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7200" r="50401"/>
          <a:stretch>
            <a:fillRect/>
          </a:stretch>
        </p:blipFill>
        <p:spPr>
          <a:xfrm>
            <a:off x="1403350" y="4221163"/>
            <a:ext cx="2376488" cy="224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4108" t="67200"/>
          <a:stretch>
            <a:fillRect/>
          </a:stretch>
        </p:blipFill>
        <p:spPr>
          <a:xfrm>
            <a:off x="5076825" y="4221163"/>
            <a:ext cx="2198688" cy="2249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Выбери описание, которое подходит к картинке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5109" t="6258" r="12714" b="68718"/>
          <a:stretch>
            <a:fillRect/>
          </a:stretch>
        </p:blipFill>
        <p:spPr>
          <a:xfrm>
            <a:off x="200025" y="2565400"/>
            <a:ext cx="2284413" cy="251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1479" t="32326" r="51180" b="37833"/>
          <a:stretch>
            <a:fillRect/>
          </a:stretch>
        </p:blipFill>
        <p:spPr>
          <a:xfrm>
            <a:off x="2700338" y="1916113"/>
            <a:ext cx="2303462" cy="206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0449" t="32326" b="39520"/>
          <a:stretch>
            <a:fillRect/>
          </a:stretch>
        </p:blipFill>
        <p:spPr>
          <a:xfrm>
            <a:off x="5435600" y="1844675"/>
            <a:ext cx="2413000" cy="194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2959" t="65694" r="51180" b="5110"/>
          <a:stretch>
            <a:fillRect/>
          </a:stretch>
        </p:blipFill>
        <p:spPr>
          <a:xfrm>
            <a:off x="2771775" y="4292600"/>
            <a:ext cx="22320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781" t="65694" b="5110"/>
          <a:stretch>
            <a:fillRect/>
          </a:stretch>
        </p:blipFill>
        <p:spPr>
          <a:xfrm>
            <a:off x="5795963" y="4292600"/>
            <a:ext cx="2347912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5435600" y="1773238"/>
            <a:ext cx="2520950" cy="2376488"/>
          </a:xfrm>
          <a:prstGeom prst="frame">
            <a:avLst>
              <a:gd name="adj1" fmla="val 2975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Выбери предмет, который отвечает на вопрос ЧТО?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33505" r="57664" b="34035"/>
          <a:stretch>
            <a:fillRect/>
          </a:stretch>
        </p:blipFill>
        <p:spPr>
          <a:xfrm>
            <a:off x="468313" y="1700213"/>
            <a:ext cx="2016125" cy="2233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231" t="33505" b="34155"/>
          <a:stretch>
            <a:fillRect/>
          </a:stretch>
        </p:blipFill>
        <p:spPr>
          <a:xfrm>
            <a:off x="4284663" y="1700213"/>
            <a:ext cx="2322512" cy="222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8060" r="51617"/>
          <a:stretch>
            <a:fillRect/>
          </a:stretch>
        </p:blipFill>
        <p:spPr>
          <a:xfrm>
            <a:off x="2124075" y="4221163"/>
            <a:ext cx="2303463" cy="219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EEEAEC"/>
              </a:clrFrom>
              <a:clrTo>
                <a:srgbClr val="EEEAEC">
                  <a:alpha val="0"/>
                </a:srgbClr>
              </a:clrTo>
            </a:clrChange>
            <a:lum contrast="20000"/>
          </a:blip>
          <a:srcRect l="51407" t="68060"/>
          <a:stretch>
            <a:fillRect/>
          </a:stretch>
        </p:blipFill>
        <p:spPr>
          <a:xfrm>
            <a:off x="6227763" y="4221163"/>
            <a:ext cx="2314575" cy="219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Выбери предмет, который отвечает на вопрос КТО?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34697" r="53035" b="34811"/>
          <a:stretch>
            <a:fillRect/>
          </a:stretch>
        </p:blipFill>
        <p:spPr>
          <a:xfrm>
            <a:off x="539750" y="1916113"/>
            <a:ext cx="2232025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49995" t="34697" b="34811"/>
          <a:stretch>
            <a:fillRect/>
          </a:stretch>
        </p:blipFill>
        <p:spPr>
          <a:xfrm>
            <a:off x="4500563" y="1916113"/>
            <a:ext cx="2376487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t="68344" r="51520"/>
          <a:stretch>
            <a:fillRect/>
          </a:stretch>
        </p:blipFill>
        <p:spPr>
          <a:xfrm>
            <a:off x="2411413" y="4292600"/>
            <a:ext cx="2305050" cy="216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">
            <a:lum contrast="20000"/>
          </a:blip>
          <a:srcRect l="51511" t="68344"/>
          <a:stretch>
            <a:fillRect/>
          </a:stretch>
        </p:blipFill>
        <p:spPr>
          <a:xfrm>
            <a:off x="6443663" y="4292600"/>
            <a:ext cx="2305050" cy="2168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3888" y="6308725"/>
            <a:ext cx="720725" cy="360363"/>
          </a:xfrm>
          <a:prstGeom prst="actionButtonForwardNext">
            <a:avLst/>
          </a:prstGeom>
          <a:solidFill>
            <a:srgbClr val="FF65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WPS Presentation</Application>
  <PresentationFormat>Экран (4:3)</PresentationFormat>
  <Paragraphs>38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Мирзоева Зейнаб</cp:lastModifiedBy>
  <cp:revision>48</cp:revision>
  <dcterms:created xsi:type="dcterms:W3CDTF">2015-05-25T12:38:14Z</dcterms:created>
  <dcterms:modified xsi:type="dcterms:W3CDTF">2025-03-11T16:30:31Z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A002245F5970437BA0B0AAC48088F78E_13</vt:lpwstr>
  </property>
  <property fmtid="{D5CDD505-2E9C-101B-9397-08002B2CF9AE}" pid="3" name="KSOProductBuildVer">
    <vt:lpwstr>1049-12.2.0.20326</vt:lpwstr>
  </property>
</Properties>
</file>