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4" r:id="rId3"/>
  </p:sldMasterIdLst>
  <p:notesMasterIdLst>
    <p:notesMasterId r:id="rId19"/>
  </p:notesMasterIdLst>
  <p:sldIdLst>
    <p:sldId id="503" r:id="rId4"/>
    <p:sldId id="504" r:id="rId5"/>
    <p:sldId id="458" r:id="rId6"/>
    <p:sldId id="426" r:id="rId7"/>
    <p:sldId id="427" r:id="rId8"/>
    <p:sldId id="459" r:id="rId9"/>
    <p:sldId id="460" r:id="rId10"/>
    <p:sldId id="461" r:id="rId11"/>
    <p:sldId id="462" r:id="rId12"/>
    <p:sldId id="463" r:id="rId13"/>
    <p:sldId id="480" r:id="rId14"/>
    <p:sldId id="464" r:id="rId15"/>
    <p:sldId id="494" r:id="rId16"/>
    <p:sldId id="502" r:id="rId17"/>
    <p:sldId id="505" r:id="rId18"/>
  </p:sldIdLst>
  <p:sldSz cx="9144000" cy="6858000" type="screen4x3"/>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EDA4D-A2A1-4AE7-8F4B-A2470BB8D8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09018CD6-9FD0-492B-AC5E-D43FD359211D}">
      <dgm:prSet/>
      <dgm:spPr/>
      <dgm:t>
        <a:bodyPr/>
        <a:lstStyle/>
        <a:p>
          <a:pPr algn="ctr" rtl="0"/>
          <a:r>
            <a:rPr lang="ru-RU" b="1" dirty="0" smtClean="0"/>
            <a:t>Представители </a:t>
          </a:r>
          <a:r>
            <a:rPr lang="en-US" b="1" dirty="0" smtClean="0"/>
            <a:t>Z</a:t>
          </a:r>
          <a:r>
            <a:rPr lang="ru-RU" b="1" dirty="0" smtClean="0"/>
            <a:t>-поколения</a:t>
          </a:r>
          <a:endParaRPr lang="ru-RU" dirty="0"/>
        </a:p>
      </dgm:t>
    </dgm:pt>
    <dgm:pt modelId="{E30EB63E-C303-4B3F-972B-6BDE510704C0}" type="parTrans" cxnId="{B4BE422F-0384-44D0-8554-56A2F9F49348}">
      <dgm:prSet/>
      <dgm:spPr/>
      <dgm:t>
        <a:bodyPr/>
        <a:lstStyle/>
        <a:p>
          <a:endParaRPr lang="ru-RU"/>
        </a:p>
      </dgm:t>
    </dgm:pt>
    <dgm:pt modelId="{0B55EF04-8F8F-4001-B10E-6CDE0F1B746B}" type="sibTrans" cxnId="{B4BE422F-0384-44D0-8554-56A2F9F49348}">
      <dgm:prSet/>
      <dgm:spPr/>
      <dgm:t>
        <a:bodyPr/>
        <a:lstStyle/>
        <a:p>
          <a:endParaRPr lang="ru-RU"/>
        </a:p>
      </dgm:t>
    </dgm:pt>
    <dgm:pt modelId="{B0A14A54-45BB-4354-8A1A-A434CFA8CCDE}" type="pres">
      <dgm:prSet presAssocID="{C58EDA4D-A2A1-4AE7-8F4B-A2470BB8D88C}" presName="linear" presStyleCnt="0">
        <dgm:presLayoutVars>
          <dgm:animLvl val="lvl"/>
          <dgm:resizeHandles val="exact"/>
        </dgm:presLayoutVars>
      </dgm:prSet>
      <dgm:spPr/>
      <dgm:t>
        <a:bodyPr/>
        <a:lstStyle/>
        <a:p>
          <a:endParaRPr lang="ru-RU"/>
        </a:p>
      </dgm:t>
    </dgm:pt>
    <dgm:pt modelId="{23DE1823-D926-4855-B324-450868B4527F}" type="pres">
      <dgm:prSet presAssocID="{09018CD6-9FD0-492B-AC5E-D43FD359211D}" presName="parentText" presStyleLbl="node1" presStyleIdx="0" presStyleCnt="1" custScaleY="66879">
        <dgm:presLayoutVars>
          <dgm:chMax val="0"/>
          <dgm:bulletEnabled val="1"/>
        </dgm:presLayoutVars>
      </dgm:prSet>
      <dgm:spPr/>
      <dgm:t>
        <a:bodyPr/>
        <a:lstStyle/>
        <a:p>
          <a:endParaRPr lang="ru-RU"/>
        </a:p>
      </dgm:t>
    </dgm:pt>
  </dgm:ptLst>
  <dgm:cxnLst>
    <dgm:cxn modelId="{B4BE422F-0384-44D0-8554-56A2F9F49348}" srcId="{C58EDA4D-A2A1-4AE7-8F4B-A2470BB8D88C}" destId="{09018CD6-9FD0-492B-AC5E-D43FD359211D}" srcOrd="0" destOrd="0" parTransId="{E30EB63E-C303-4B3F-972B-6BDE510704C0}" sibTransId="{0B55EF04-8F8F-4001-B10E-6CDE0F1B746B}"/>
    <dgm:cxn modelId="{C210A109-F6D4-451A-B4A6-B3A7C53587D6}" type="presOf" srcId="{09018CD6-9FD0-492B-AC5E-D43FD359211D}" destId="{23DE1823-D926-4855-B324-450868B4527F}" srcOrd="0" destOrd="0" presId="urn:microsoft.com/office/officeart/2005/8/layout/vList2"/>
    <dgm:cxn modelId="{9642F0E1-D7FA-480A-9D14-27CD7FF98EC6}" type="presOf" srcId="{C58EDA4D-A2A1-4AE7-8F4B-A2470BB8D88C}" destId="{B0A14A54-45BB-4354-8A1A-A434CFA8CCDE}" srcOrd="0" destOrd="0" presId="urn:microsoft.com/office/officeart/2005/8/layout/vList2"/>
    <dgm:cxn modelId="{0F039AD1-8E7A-4411-BF04-3E1DCB65CBFB}" type="presParOf" srcId="{B0A14A54-45BB-4354-8A1A-A434CFA8CCDE}" destId="{23DE1823-D926-4855-B324-450868B452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CF2567-68FC-4A8F-9DEC-5C0165BEEC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66758A2-2FA8-4D65-A29E-D0BCF1E6D938}">
      <dgm:prSet/>
      <dgm:spPr/>
      <dgm:t>
        <a:bodyPr/>
        <a:lstStyle/>
        <a:p>
          <a:pPr algn="ctr" rtl="0"/>
          <a:r>
            <a:rPr lang="ru-RU" b="1" dirty="0" smtClean="0"/>
            <a:t>Психолого-педагогические особенности представителей поколения </a:t>
          </a:r>
          <a:r>
            <a:rPr lang="en-US" b="1" dirty="0" smtClean="0"/>
            <a:t>Z</a:t>
          </a:r>
          <a:endParaRPr lang="ru-RU" dirty="0"/>
        </a:p>
      </dgm:t>
    </dgm:pt>
    <dgm:pt modelId="{6BA9668D-0CDD-402F-9338-50EA6F1E225A}" type="parTrans" cxnId="{DFCA60CC-9A80-4467-B5DE-3B71C578F9D5}">
      <dgm:prSet/>
      <dgm:spPr/>
      <dgm:t>
        <a:bodyPr/>
        <a:lstStyle/>
        <a:p>
          <a:endParaRPr lang="ru-RU"/>
        </a:p>
      </dgm:t>
    </dgm:pt>
    <dgm:pt modelId="{60EB25ED-21D6-41F5-BADA-C1A167643A43}" type="sibTrans" cxnId="{DFCA60CC-9A80-4467-B5DE-3B71C578F9D5}">
      <dgm:prSet/>
      <dgm:spPr/>
      <dgm:t>
        <a:bodyPr/>
        <a:lstStyle/>
        <a:p>
          <a:endParaRPr lang="ru-RU"/>
        </a:p>
      </dgm:t>
    </dgm:pt>
    <dgm:pt modelId="{8E05BEF2-D7CD-473B-9809-BC8D7B5E58F7}" type="pres">
      <dgm:prSet presAssocID="{3FCF2567-68FC-4A8F-9DEC-5C0165BEEC7E}" presName="linear" presStyleCnt="0">
        <dgm:presLayoutVars>
          <dgm:animLvl val="lvl"/>
          <dgm:resizeHandles val="exact"/>
        </dgm:presLayoutVars>
      </dgm:prSet>
      <dgm:spPr/>
      <dgm:t>
        <a:bodyPr/>
        <a:lstStyle/>
        <a:p>
          <a:endParaRPr lang="ru-RU"/>
        </a:p>
      </dgm:t>
    </dgm:pt>
    <dgm:pt modelId="{4DF512FF-C5CC-4205-8B28-9FA558EF335A}" type="pres">
      <dgm:prSet presAssocID="{066758A2-2FA8-4D65-A29E-D0BCF1E6D938}" presName="parentText" presStyleLbl="node1" presStyleIdx="0" presStyleCnt="1" custScaleY="68887">
        <dgm:presLayoutVars>
          <dgm:chMax val="0"/>
          <dgm:bulletEnabled val="1"/>
        </dgm:presLayoutVars>
      </dgm:prSet>
      <dgm:spPr/>
      <dgm:t>
        <a:bodyPr/>
        <a:lstStyle/>
        <a:p>
          <a:endParaRPr lang="ru-RU"/>
        </a:p>
      </dgm:t>
    </dgm:pt>
  </dgm:ptLst>
  <dgm:cxnLst>
    <dgm:cxn modelId="{81F51A68-7E01-475B-ADA7-C2E4AF45133A}" type="presOf" srcId="{066758A2-2FA8-4D65-A29E-D0BCF1E6D938}" destId="{4DF512FF-C5CC-4205-8B28-9FA558EF335A}" srcOrd="0" destOrd="0" presId="urn:microsoft.com/office/officeart/2005/8/layout/vList2"/>
    <dgm:cxn modelId="{DFCA60CC-9A80-4467-B5DE-3B71C578F9D5}" srcId="{3FCF2567-68FC-4A8F-9DEC-5C0165BEEC7E}" destId="{066758A2-2FA8-4D65-A29E-D0BCF1E6D938}" srcOrd="0" destOrd="0" parTransId="{6BA9668D-0CDD-402F-9338-50EA6F1E225A}" sibTransId="{60EB25ED-21D6-41F5-BADA-C1A167643A43}"/>
    <dgm:cxn modelId="{3D9E5245-5D07-41C5-A37A-84D6F31B0B93}" type="presOf" srcId="{3FCF2567-68FC-4A8F-9DEC-5C0165BEEC7E}" destId="{8E05BEF2-D7CD-473B-9809-BC8D7B5E58F7}" srcOrd="0" destOrd="0" presId="urn:microsoft.com/office/officeart/2005/8/layout/vList2"/>
    <dgm:cxn modelId="{0E13CA77-3D74-469A-9622-6EA796C2AA4F}" type="presParOf" srcId="{8E05BEF2-D7CD-473B-9809-BC8D7B5E58F7}" destId="{4DF512FF-C5CC-4205-8B28-9FA558EF33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08B552-7829-49DF-AA85-829E1706FC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8C7DB58-350F-4B4E-A214-2D6078DCA971}">
      <dgm:prSet/>
      <dgm:spPr/>
      <dgm:t>
        <a:bodyPr/>
        <a:lstStyle/>
        <a:p>
          <a:pPr algn="ctr" rtl="0"/>
          <a:r>
            <a:rPr lang="ru-RU" b="1" dirty="0" smtClean="0"/>
            <a:t>Психолого-педагогические особенности представителей поколения </a:t>
          </a:r>
          <a:r>
            <a:rPr lang="en-US" b="1" dirty="0" smtClean="0"/>
            <a:t>Z</a:t>
          </a:r>
          <a:endParaRPr lang="ru-RU" dirty="0"/>
        </a:p>
      </dgm:t>
    </dgm:pt>
    <dgm:pt modelId="{AC270713-6B82-4192-935D-7F047DB18089}" type="parTrans" cxnId="{FC9D8C8E-E913-49FE-8FAC-ECF9E1172F1E}">
      <dgm:prSet/>
      <dgm:spPr/>
      <dgm:t>
        <a:bodyPr/>
        <a:lstStyle/>
        <a:p>
          <a:endParaRPr lang="ru-RU"/>
        </a:p>
      </dgm:t>
    </dgm:pt>
    <dgm:pt modelId="{5FC9EB59-8F6A-4ECE-9BC5-4EB1F9B7B77C}" type="sibTrans" cxnId="{FC9D8C8E-E913-49FE-8FAC-ECF9E1172F1E}">
      <dgm:prSet/>
      <dgm:spPr/>
      <dgm:t>
        <a:bodyPr/>
        <a:lstStyle/>
        <a:p>
          <a:endParaRPr lang="ru-RU"/>
        </a:p>
      </dgm:t>
    </dgm:pt>
    <dgm:pt modelId="{9FC6CA0A-3E3D-473F-93C2-501999DD2799}" type="pres">
      <dgm:prSet presAssocID="{9908B552-7829-49DF-AA85-829E1706FCFA}" presName="linear" presStyleCnt="0">
        <dgm:presLayoutVars>
          <dgm:animLvl val="lvl"/>
          <dgm:resizeHandles val="exact"/>
        </dgm:presLayoutVars>
      </dgm:prSet>
      <dgm:spPr/>
      <dgm:t>
        <a:bodyPr/>
        <a:lstStyle/>
        <a:p>
          <a:endParaRPr lang="ru-RU"/>
        </a:p>
      </dgm:t>
    </dgm:pt>
    <dgm:pt modelId="{B9C3C736-26E3-463D-84C4-DB38AB7822A2}" type="pres">
      <dgm:prSet presAssocID="{48C7DB58-350F-4B4E-A214-2D6078DCA971}" presName="parentText" presStyleLbl="node1" presStyleIdx="0" presStyleCnt="1">
        <dgm:presLayoutVars>
          <dgm:chMax val="0"/>
          <dgm:bulletEnabled val="1"/>
        </dgm:presLayoutVars>
      </dgm:prSet>
      <dgm:spPr/>
      <dgm:t>
        <a:bodyPr/>
        <a:lstStyle/>
        <a:p>
          <a:endParaRPr lang="ru-RU"/>
        </a:p>
      </dgm:t>
    </dgm:pt>
  </dgm:ptLst>
  <dgm:cxnLst>
    <dgm:cxn modelId="{8995735C-3AC3-44BF-9A98-2C7132F01799}" type="presOf" srcId="{48C7DB58-350F-4B4E-A214-2D6078DCA971}" destId="{B9C3C736-26E3-463D-84C4-DB38AB7822A2}" srcOrd="0" destOrd="0" presId="urn:microsoft.com/office/officeart/2005/8/layout/vList2"/>
    <dgm:cxn modelId="{FC9D8C8E-E913-49FE-8FAC-ECF9E1172F1E}" srcId="{9908B552-7829-49DF-AA85-829E1706FCFA}" destId="{48C7DB58-350F-4B4E-A214-2D6078DCA971}" srcOrd="0" destOrd="0" parTransId="{AC270713-6B82-4192-935D-7F047DB18089}" sibTransId="{5FC9EB59-8F6A-4ECE-9BC5-4EB1F9B7B77C}"/>
    <dgm:cxn modelId="{D9DBF520-3A43-410B-BA4C-8F2FF8C2DC27}" type="presOf" srcId="{9908B552-7829-49DF-AA85-829E1706FCFA}" destId="{9FC6CA0A-3E3D-473F-93C2-501999DD2799}" srcOrd="0" destOrd="0" presId="urn:microsoft.com/office/officeart/2005/8/layout/vList2"/>
    <dgm:cxn modelId="{EE43C2D0-7A0A-4FBF-983B-6285283652F5}" type="presParOf" srcId="{9FC6CA0A-3E3D-473F-93C2-501999DD2799}" destId="{B9C3C736-26E3-463D-84C4-DB38AB7822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FF4399-299C-44A9-967B-EAE877973D2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DF9EFFD-25AA-4BC7-94E5-4636AF05152B}">
      <dgm:prSet/>
      <dgm:spPr/>
      <dgm:t>
        <a:bodyPr/>
        <a:lstStyle/>
        <a:p>
          <a:pPr algn="ctr" rtl="0"/>
          <a:r>
            <a:rPr lang="ru-RU" b="1" smtClean="0"/>
            <a:t>Психолого-педагогические особенности представителей поколения </a:t>
          </a:r>
          <a:r>
            <a:rPr lang="en-US" b="1" smtClean="0"/>
            <a:t>Z</a:t>
          </a:r>
          <a:endParaRPr lang="ru-RU"/>
        </a:p>
      </dgm:t>
    </dgm:pt>
    <dgm:pt modelId="{57E21D5D-74AE-4FBC-AE00-76AD9CD87C7B}" type="parTrans" cxnId="{562ED859-725E-489C-8CEF-F9ED0CA36138}">
      <dgm:prSet/>
      <dgm:spPr/>
      <dgm:t>
        <a:bodyPr/>
        <a:lstStyle/>
        <a:p>
          <a:endParaRPr lang="ru-RU"/>
        </a:p>
      </dgm:t>
    </dgm:pt>
    <dgm:pt modelId="{461A86A9-1DAD-48EE-BD18-DB095628DF05}" type="sibTrans" cxnId="{562ED859-725E-489C-8CEF-F9ED0CA36138}">
      <dgm:prSet/>
      <dgm:spPr/>
      <dgm:t>
        <a:bodyPr/>
        <a:lstStyle/>
        <a:p>
          <a:endParaRPr lang="ru-RU"/>
        </a:p>
      </dgm:t>
    </dgm:pt>
    <dgm:pt modelId="{72EF1A8A-B957-4149-9AEA-EF26A6CA6F77}" type="pres">
      <dgm:prSet presAssocID="{6EFF4399-299C-44A9-967B-EAE877973D26}" presName="linear" presStyleCnt="0">
        <dgm:presLayoutVars>
          <dgm:animLvl val="lvl"/>
          <dgm:resizeHandles val="exact"/>
        </dgm:presLayoutVars>
      </dgm:prSet>
      <dgm:spPr/>
      <dgm:t>
        <a:bodyPr/>
        <a:lstStyle/>
        <a:p>
          <a:endParaRPr lang="ru-RU"/>
        </a:p>
      </dgm:t>
    </dgm:pt>
    <dgm:pt modelId="{6335AA23-3A33-4DE4-BAB7-B4B91DF97C45}" type="pres">
      <dgm:prSet presAssocID="{BDF9EFFD-25AA-4BC7-94E5-4636AF05152B}" presName="parentText" presStyleLbl="node1" presStyleIdx="0" presStyleCnt="1">
        <dgm:presLayoutVars>
          <dgm:chMax val="0"/>
          <dgm:bulletEnabled val="1"/>
        </dgm:presLayoutVars>
      </dgm:prSet>
      <dgm:spPr/>
      <dgm:t>
        <a:bodyPr/>
        <a:lstStyle/>
        <a:p>
          <a:endParaRPr lang="ru-RU"/>
        </a:p>
      </dgm:t>
    </dgm:pt>
  </dgm:ptLst>
  <dgm:cxnLst>
    <dgm:cxn modelId="{0C8F435C-B972-484D-9383-5741681D351A}" type="presOf" srcId="{6EFF4399-299C-44A9-967B-EAE877973D26}" destId="{72EF1A8A-B957-4149-9AEA-EF26A6CA6F77}" srcOrd="0" destOrd="0" presId="urn:microsoft.com/office/officeart/2005/8/layout/vList2"/>
    <dgm:cxn modelId="{12E5F74D-6827-444F-99F6-7C00C0761A8C}" type="presOf" srcId="{BDF9EFFD-25AA-4BC7-94E5-4636AF05152B}" destId="{6335AA23-3A33-4DE4-BAB7-B4B91DF97C45}" srcOrd="0" destOrd="0" presId="urn:microsoft.com/office/officeart/2005/8/layout/vList2"/>
    <dgm:cxn modelId="{562ED859-725E-489C-8CEF-F9ED0CA36138}" srcId="{6EFF4399-299C-44A9-967B-EAE877973D26}" destId="{BDF9EFFD-25AA-4BC7-94E5-4636AF05152B}" srcOrd="0" destOrd="0" parTransId="{57E21D5D-74AE-4FBC-AE00-76AD9CD87C7B}" sibTransId="{461A86A9-1DAD-48EE-BD18-DB095628DF05}"/>
    <dgm:cxn modelId="{5CCCD7CD-E5BE-47BD-81F4-A35A371371E1}" type="presParOf" srcId="{72EF1A8A-B957-4149-9AEA-EF26A6CA6F77}" destId="{6335AA23-3A33-4DE4-BAB7-B4B91DF97C4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2C8B1A-839C-417A-819D-AE03E96CA9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757E711-3332-4B11-8485-6CA7F6D0BCFA}">
      <dgm:prSet/>
      <dgm:spPr/>
      <dgm:t>
        <a:bodyPr/>
        <a:lstStyle/>
        <a:p>
          <a:pPr algn="ctr" rtl="0"/>
          <a:r>
            <a:rPr lang="ru-RU" b="1" smtClean="0"/>
            <a:t>Психолого-педагогические особенности представителей поколения </a:t>
          </a:r>
          <a:r>
            <a:rPr lang="en-US" b="1" smtClean="0"/>
            <a:t>Z</a:t>
          </a:r>
          <a:endParaRPr lang="ru-RU"/>
        </a:p>
      </dgm:t>
    </dgm:pt>
    <dgm:pt modelId="{744B80BE-2B53-484A-B03C-1EA4E906F318}" type="parTrans" cxnId="{BDC38A75-963D-4D9C-9D50-F51BB7AC456D}">
      <dgm:prSet/>
      <dgm:spPr/>
      <dgm:t>
        <a:bodyPr/>
        <a:lstStyle/>
        <a:p>
          <a:endParaRPr lang="ru-RU"/>
        </a:p>
      </dgm:t>
    </dgm:pt>
    <dgm:pt modelId="{9E4628EC-D377-4674-B8B3-2E59B2B1980A}" type="sibTrans" cxnId="{BDC38A75-963D-4D9C-9D50-F51BB7AC456D}">
      <dgm:prSet/>
      <dgm:spPr/>
      <dgm:t>
        <a:bodyPr/>
        <a:lstStyle/>
        <a:p>
          <a:endParaRPr lang="ru-RU"/>
        </a:p>
      </dgm:t>
    </dgm:pt>
    <dgm:pt modelId="{6591F226-FDAB-4EC7-855F-EF9FEB6C595F}" type="pres">
      <dgm:prSet presAssocID="{A62C8B1A-839C-417A-819D-AE03E96CA98C}" presName="linear" presStyleCnt="0">
        <dgm:presLayoutVars>
          <dgm:animLvl val="lvl"/>
          <dgm:resizeHandles val="exact"/>
        </dgm:presLayoutVars>
      </dgm:prSet>
      <dgm:spPr/>
      <dgm:t>
        <a:bodyPr/>
        <a:lstStyle/>
        <a:p>
          <a:endParaRPr lang="ru-RU"/>
        </a:p>
      </dgm:t>
    </dgm:pt>
    <dgm:pt modelId="{07482183-FDAE-4588-96B8-C42C46311044}" type="pres">
      <dgm:prSet presAssocID="{D757E711-3332-4B11-8485-6CA7F6D0BCFA}" presName="parentText" presStyleLbl="node1" presStyleIdx="0" presStyleCnt="1">
        <dgm:presLayoutVars>
          <dgm:chMax val="0"/>
          <dgm:bulletEnabled val="1"/>
        </dgm:presLayoutVars>
      </dgm:prSet>
      <dgm:spPr/>
      <dgm:t>
        <a:bodyPr/>
        <a:lstStyle/>
        <a:p>
          <a:endParaRPr lang="ru-RU"/>
        </a:p>
      </dgm:t>
    </dgm:pt>
  </dgm:ptLst>
  <dgm:cxnLst>
    <dgm:cxn modelId="{BDC38A75-963D-4D9C-9D50-F51BB7AC456D}" srcId="{A62C8B1A-839C-417A-819D-AE03E96CA98C}" destId="{D757E711-3332-4B11-8485-6CA7F6D0BCFA}" srcOrd="0" destOrd="0" parTransId="{744B80BE-2B53-484A-B03C-1EA4E906F318}" sibTransId="{9E4628EC-D377-4674-B8B3-2E59B2B1980A}"/>
    <dgm:cxn modelId="{6709D17B-ACB5-443B-B341-F005814E299C}" type="presOf" srcId="{D757E711-3332-4B11-8485-6CA7F6D0BCFA}" destId="{07482183-FDAE-4588-96B8-C42C46311044}" srcOrd="0" destOrd="0" presId="urn:microsoft.com/office/officeart/2005/8/layout/vList2"/>
    <dgm:cxn modelId="{CAD70684-10C9-4996-AE7E-02C334528776}" type="presOf" srcId="{A62C8B1A-839C-417A-819D-AE03E96CA98C}" destId="{6591F226-FDAB-4EC7-855F-EF9FEB6C595F}" srcOrd="0" destOrd="0" presId="urn:microsoft.com/office/officeart/2005/8/layout/vList2"/>
    <dgm:cxn modelId="{2E6206BF-79B0-4AF2-AED8-47C8BFD3FD50}" type="presParOf" srcId="{6591F226-FDAB-4EC7-855F-EF9FEB6C595F}" destId="{07482183-FDAE-4588-96B8-C42C4631104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D46286-000B-41DF-9F23-D97F666AAA7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ru-RU"/>
        </a:p>
      </dgm:t>
    </dgm:pt>
    <dgm:pt modelId="{2D091C26-BE02-44F1-9313-34954E59C4D1}">
      <dgm:prSet/>
      <dgm:spPr/>
      <dgm:t>
        <a:bodyPr/>
        <a:lstStyle/>
        <a:p>
          <a:pPr algn="ctr" rtl="0"/>
          <a:r>
            <a:rPr lang="ru-RU" b="1" dirty="0" smtClean="0"/>
            <a:t>Поддержать ребенка - это</a:t>
          </a:r>
          <a:endParaRPr lang="ru-RU" dirty="0"/>
        </a:p>
      </dgm:t>
    </dgm:pt>
    <dgm:pt modelId="{2EC89D0B-02A1-4B9C-BD51-2D7ACF6A5897}" type="parTrans" cxnId="{51C6C0EB-47EC-4265-ADCC-D4DFC7F21BE0}">
      <dgm:prSet/>
      <dgm:spPr/>
      <dgm:t>
        <a:bodyPr/>
        <a:lstStyle/>
        <a:p>
          <a:endParaRPr lang="ru-RU"/>
        </a:p>
      </dgm:t>
    </dgm:pt>
    <dgm:pt modelId="{66A38F72-53B3-4307-81CC-97877A7B6984}" type="sibTrans" cxnId="{51C6C0EB-47EC-4265-ADCC-D4DFC7F21BE0}">
      <dgm:prSet/>
      <dgm:spPr/>
      <dgm:t>
        <a:bodyPr/>
        <a:lstStyle/>
        <a:p>
          <a:endParaRPr lang="ru-RU"/>
        </a:p>
      </dgm:t>
    </dgm:pt>
    <dgm:pt modelId="{75711CFC-B08D-49A8-BAE8-2AC6351BDF2A}" type="pres">
      <dgm:prSet presAssocID="{C9D46286-000B-41DF-9F23-D97F666AAA7A}" presName="linear" presStyleCnt="0">
        <dgm:presLayoutVars>
          <dgm:animLvl val="lvl"/>
          <dgm:resizeHandles val="exact"/>
        </dgm:presLayoutVars>
      </dgm:prSet>
      <dgm:spPr/>
      <dgm:t>
        <a:bodyPr/>
        <a:lstStyle/>
        <a:p>
          <a:endParaRPr lang="ru-RU"/>
        </a:p>
      </dgm:t>
    </dgm:pt>
    <dgm:pt modelId="{44AE3A38-2BC8-4EA3-AE74-EE57AA68F6EA}" type="pres">
      <dgm:prSet presAssocID="{2D091C26-BE02-44F1-9313-34954E59C4D1}" presName="parentText" presStyleLbl="node1" presStyleIdx="0" presStyleCnt="1">
        <dgm:presLayoutVars>
          <dgm:chMax val="0"/>
          <dgm:bulletEnabled val="1"/>
        </dgm:presLayoutVars>
      </dgm:prSet>
      <dgm:spPr/>
      <dgm:t>
        <a:bodyPr/>
        <a:lstStyle/>
        <a:p>
          <a:endParaRPr lang="ru-RU"/>
        </a:p>
      </dgm:t>
    </dgm:pt>
  </dgm:ptLst>
  <dgm:cxnLst>
    <dgm:cxn modelId="{8FE342C5-17F7-43BC-B5EF-E19AA5978201}" type="presOf" srcId="{2D091C26-BE02-44F1-9313-34954E59C4D1}" destId="{44AE3A38-2BC8-4EA3-AE74-EE57AA68F6EA}" srcOrd="0" destOrd="0" presId="urn:microsoft.com/office/officeart/2005/8/layout/vList2"/>
    <dgm:cxn modelId="{51C6C0EB-47EC-4265-ADCC-D4DFC7F21BE0}" srcId="{C9D46286-000B-41DF-9F23-D97F666AAA7A}" destId="{2D091C26-BE02-44F1-9313-34954E59C4D1}" srcOrd="0" destOrd="0" parTransId="{2EC89D0B-02A1-4B9C-BD51-2D7ACF6A5897}" sibTransId="{66A38F72-53B3-4307-81CC-97877A7B6984}"/>
    <dgm:cxn modelId="{EEA01C5A-96CD-4779-AEAD-1496B6543342}" type="presOf" srcId="{C9D46286-000B-41DF-9F23-D97F666AAA7A}" destId="{75711CFC-B08D-49A8-BAE8-2AC6351BDF2A}" srcOrd="0" destOrd="0" presId="urn:microsoft.com/office/officeart/2005/8/layout/vList2"/>
    <dgm:cxn modelId="{E659F7B5-6850-4D3F-8961-6A347263F330}" type="presParOf" srcId="{75711CFC-B08D-49A8-BAE8-2AC6351BDF2A}" destId="{44AE3A38-2BC8-4EA3-AE74-EE57AA68F6E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438A61-7712-41CF-BC2F-4F2455EA916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8BFC9B4-A612-4648-B486-CEA9B321756A}">
      <dgm:prSet custT="1"/>
      <dgm:spPr/>
      <dgm:t>
        <a:bodyPr/>
        <a:lstStyle/>
        <a:p>
          <a:pPr algn="ctr" rtl="0"/>
          <a:r>
            <a:rPr lang="ru-RU" sz="2400" b="1" dirty="0" smtClean="0"/>
            <a:t>Мотивы нарушения дисциплины на уроке </a:t>
          </a:r>
        </a:p>
        <a:p>
          <a:pPr algn="ctr" rtl="0"/>
          <a:r>
            <a:rPr lang="ru-RU" sz="2400" b="1" dirty="0" smtClean="0"/>
            <a:t>(С.В. Кривцова)</a:t>
          </a:r>
          <a:endParaRPr lang="ru-RU" sz="2400" dirty="0"/>
        </a:p>
      </dgm:t>
    </dgm:pt>
    <dgm:pt modelId="{293B08DC-F445-49F9-A91F-BF3CD9A0A58F}" type="parTrans" cxnId="{6AC72A16-D968-43CF-BB05-C9F1FCCDF9DB}">
      <dgm:prSet/>
      <dgm:spPr/>
      <dgm:t>
        <a:bodyPr/>
        <a:lstStyle/>
        <a:p>
          <a:endParaRPr lang="ru-RU"/>
        </a:p>
      </dgm:t>
    </dgm:pt>
    <dgm:pt modelId="{8A47D7A4-2191-4894-9C05-CFE31A9B3690}" type="sibTrans" cxnId="{6AC72A16-D968-43CF-BB05-C9F1FCCDF9DB}">
      <dgm:prSet/>
      <dgm:spPr/>
      <dgm:t>
        <a:bodyPr/>
        <a:lstStyle/>
        <a:p>
          <a:endParaRPr lang="ru-RU"/>
        </a:p>
      </dgm:t>
    </dgm:pt>
    <dgm:pt modelId="{D927B0F5-C79C-4C7B-B659-B10479D7D3EF}" type="pres">
      <dgm:prSet presAssocID="{56438A61-7712-41CF-BC2F-4F2455EA916F}" presName="linear" presStyleCnt="0">
        <dgm:presLayoutVars>
          <dgm:animLvl val="lvl"/>
          <dgm:resizeHandles val="exact"/>
        </dgm:presLayoutVars>
      </dgm:prSet>
      <dgm:spPr/>
      <dgm:t>
        <a:bodyPr/>
        <a:lstStyle/>
        <a:p>
          <a:endParaRPr lang="ru-RU"/>
        </a:p>
      </dgm:t>
    </dgm:pt>
    <dgm:pt modelId="{4257BD1C-540C-47CD-BE01-BC4379E62470}" type="pres">
      <dgm:prSet presAssocID="{F8BFC9B4-A612-4648-B486-CEA9B321756A}" presName="parentText" presStyleLbl="node1" presStyleIdx="0" presStyleCnt="1">
        <dgm:presLayoutVars>
          <dgm:chMax val="0"/>
          <dgm:bulletEnabled val="1"/>
        </dgm:presLayoutVars>
      </dgm:prSet>
      <dgm:spPr/>
      <dgm:t>
        <a:bodyPr/>
        <a:lstStyle/>
        <a:p>
          <a:endParaRPr lang="ru-RU"/>
        </a:p>
      </dgm:t>
    </dgm:pt>
  </dgm:ptLst>
  <dgm:cxnLst>
    <dgm:cxn modelId="{4FB1FB05-06AC-4455-97CB-A7C2C5C82474}" type="presOf" srcId="{56438A61-7712-41CF-BC2F-4F2455EA916F}" destId="{D927B0F5-C79C-4C7B-B659-B10479D7D3EF}" srcOrd="0" destOrd="0" presId="urn:microsoft.com/office/officeart/2005/8/layout/vList2"/>
    <dgm:cxn modelId="{6AC72A16-D968-43CF-BB05-C9F1FCCDF9DB}" srcId="{56438A61-7712-41CF-BC2F-4F2455EA916F}" destId="{F8BFC9B4-A612-4648-B486-CEA9B321756A}" srcOrd="0" destOrd="0" parTransId="{293B08DC-F445-49F9-A91F-BF3CD9A0A58F}" sibTransId="{8A47D7A4-2191-4894-9C05-CFE31A9B3690}"/>
    <dgm:cxn modelId="{DFA53701-229F-48EF-84FE-3AF39B9210D6}" type="presOf" srcId="{F8BFC9B4-A612-4648-B486-CEA9B321756A}" destId="{4257BD1C-540C-47CD-BE01-BC4379E62470}" srcOrd="0" destOrd="0" presId="urn:microsoft.com/office/officeart/2005/8/layout/vList2"/>
    <dgm:cxn modelId="{4C4B6C49-8C06-4583-9996-C328DB7AB000}" type="presParOf" srcId="{D927B0F5-C79C-4C7B-B659-B10479D7D3EF}" destId="{4257BD1C-540C-47CD-BE01-BC4379E6247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6F5952-F7DA-471A-A253-87F67689B158}" type="doc">
      <dgm:prSet loTypeId="urn:microsoft.com/office/officeart/2008/layout/RadialCluster" loCatId="relationship" qsTypeId="urn:microsoft.com/office/officeart/2005/8/quickstyle/simple1" qsCatId="simple" csTypeId="urn:microsoft.com/office/officeart/2005/8/colors/colorful1#2" csCatId="colorful" phldr="1"/>
      <dgm:spPr/>
      <dgm:t>
        <a:bodyPr/>
        <a:lstStyle/>
        <a:p>
          <a:endParaRPr lang="ru-RU"/>
        </a:p>
      </dgm:t>
    </dgm:pt>
    <dgm:pt modelId="{26B8F2DC-BF6C-4F15-ADCB-1F0FD41BC58A}">
      <dgm:prSet phldrT="[Текст]" custT="1"/>
      <dgm:spPr/>
      <dgm:t>
        <a:bodyPr/>
        <a:lstStyle/>
        <a:p>
          <a:r>
            <a:rPr lang="ru-RU" sz="2900" b="1" smtClean="0"/>
            <a:t>Поколение </a:t>
          </a:r>
          <a:r>
            <a:rPr lang="en-US" sz="2900" b="1" smtClean="0"/>
            <a:t>Z</a:t>
          </a:r>
          <a:endParaRPr lang="ru-RU" sz="2900" b="1" dirty="0"/>
        </a:p>
      </dgm:t>
    </dgm:pt>
    <dgm:pt modelId="{6D7DC819-F3FE-4B7F-B40F-C481B39B817A}" type="parTrans" cxnId="{2C745C35-1C52-4075-9704-4521964668EE}">
      <dgm:prSet/>
      <dgm:spPr/>
      <dgm:t>
        <a:bodyPr/>
        <a:lstStyle/>
        <a:p>
          <a:endParaRPr lang="ru-RU"/>
        </a:p>
      </dgm:t>
    </dgm:pt>
    <dgm:pt modelId="{C17FEEF6-90ED-41F5-B79F-B7BF967B71BC}" type="sibTrans" cxnId="{2C745C35-1C52-4075-9704-4521964668EE}">
      <dgm:prSet/>
      <dgm:spPr/>
      <dgm:t>
        <a:bodyPr/>
        <a:lstStyle/>
        <a:p>
          <a:endParaRPr lang="ru-RU"/>
        </a:p>
      </dgm:t>
    </dgm:pt>
    <dgm:pt modelId="{B8A311B0-F154-484B-AACB-E6C1FE7D4860}">
      <dgm:prSet phldrT="[Текст]" custT="1"/>
      <dgm:spPr/>
      <dgm:t>
        <a:bodyPr/>
        <a:lstStyle/>
        <a:p>
          <a:r>
            <a:rPr lang="ru-RU" sz="2100" dirty="0" smtClean="0"/>
            <a:t>Рождены в условиях новых социокультурных отношений</a:t>
          </a:r>
          <a:endParaRPr lang="ru-RU" sz="2100" dirty="0"/>
        </a:p>
      </dgm:t>
    </dgm:pt>
    <dgm:pt modelId="{36D9CBDC-50BC-4EEB-8F5A-603BC236D66B}" type="parTrans" cxnId="{4B9BC168-932B-4A6B-8FEE-C8DA8460A80A}">
      <dgm:prSet/>
      <dgm:spPr/>
      <dgm:t>
        <a:bodyPr/>
        <a:lstStyle/>
        <a:p>
          <a:endParaRPr lang="ru-RU"/>
        </a:p>
      </dgm:t>
    </dgm:pt>
    <dgm:pt modelId="{98C6A30C-B46C-49A6-86AC-276F3695F63C}" type="sibTrans" cxnId="{4B9BC168-932B-4A6B-8FEE-C8DA8460A80A}">
      <dgm:prSet/>
      <dgm:spPr/>
      <dgm:t>
        <a:bodyPr/>
        <a:lstStyle/>
        <a:p>
          <a:endParaRPr lang="ru-RU"/>
        </a:p>
      </dgm:t>
    </dgm:pt>
    <dgm:pt modelId="{C7B86F3A-DB4F-4CED-9CF9-78068D677E04}">
      <dgm:prSet phldrT="[Текст]" custT="1"/>
      <dgm:spPr/>
      <dgm:t>
        <a:bodyPr/>
        <a:lstStyle/>
        <a:p>
          <a:r>
            <a:rPr lang="ru-RU" sz="2100" b="0" i="0" dirty="0" smtClean="0"/>
            <a:t>Рассматривается в качестве синонима термина «цифровой человек»</a:t>
          </a:r>
          <a:endParaRPr lang="ru-RU" sz="2100" dirty="0"/>
        </a:p>
      </dgm:t>
    </dgm:pt>
    <dgm:pt modelId="{A262E998-9021-411A-BF82-7ED21D47B2D2}" type="parTrans" cxnId="{988B3674-D5BF-42DA-B86E-79926B908269}">
      <dgm:prSet/>
      <dgm:spPr/>
      <dgm:t>
        <a:bodyPr/>
        <a:lstStyle/>
        <a:p>
          <a:endParaRPr lang="ru-RU"/>
        </a:p>
      </dgm:t>
    </dgm:pt>
    <dgm:pt modelId="{8107C6E9-3E46-48A2-92F8-2F556349E7E8}" type="sibTrans" cxnId="{988B3674-D5BF-42DA-B86E-79926B908269}">
      <dgm:prSet/>
      <dgm:spPr/>
      <dgm:t>
        <a:bodyPr/>
        <a:lstStyle/>
        <a:p>
          <a:endParaRPr lang="ru-RU"/>
        </a:p>
      </dgm:t>
    </dgm:pt>
    <dgm:pt modelId="{1CD8AC57-B6A3-4B31-A1FD-D442BC7779F4}">
      <dgm:prSet phldrT="[Текст]" custT="1"/>
      <dgm:spPr/>
      <dgm:t>
        <a:bodyPr/>
        <a:lstStyle/>
        <a:p>
          <a:r>
            <a:rPr lang="ru-RU" sz="1800" b="0" i="0" dirty="0" smtClean="0"/>
            <a:t>Активно используют планшеты, смартфоны</a:t>
          </a:r>
          <a:endParaRPr lang="ru-RU" sz="1800" dirty="0"/>
        </a:p>
      </dgm:t>
    </dgm:pt>
    <dgm:pt modelId="{0EDC0776-C012-4A8C-972C-01C51B3BC55D}" type="parTrans" cxnId="{60CE7483-197D-4F7C-BA0A-7ACAE0577A9F}">
      <dgm:prSet/>
      <dgm:spPr/>
      <dgm:t>
        <a:bodyPr/>
        <a:lstStyle/>
        <a:p>
          <a:endParaRPr lang="ru-RU"/>
        </a:p>
      </dgm:t>
    </dgm:pt>
    <dgm:pt modelId="{087DCAC9-8B81-4058-97B9-69C26E52B2C2}" type="sibTrans" cxnId="{60CE7483-197D-4F7C-BA0A-7ACAE0577A9F}">
      <dgm:prSet/>
      <dgm:spPr/>
      <dgm:t>
        <a:bodyPr/>
        <a:lstStyle/>
        <a:p>
          <a:endParaRPr lang="ru-RU"/>
        </a:p>
      </dgm:t>
    </dgm:pt>
    <dgm:pt modelId="{D4E25A39-1354-4BE5-B7DB-18CD498C5D7C}">
      <dgm:prSet phldrT="[Текст]" custScaleX="261709" custScaleY="114240"/>
      <dgm:spPr/>
      <dgm:t>
        <a:bodyPr/>
        <a:lstStyle/>
        <a:p>
          <a:endParaRPr lang="ru-RU"/>
        </a:p>
      </dgm:t>
    </dgm:pt>
    <dgm:pt modelId="{362769B7-DB1A-405B-9699-3CA5DF7D55B4}" type="parTrans" cxnId="{4F5F851D-A2AF-4767-8BF5-79506F50EEF5}">
      <dgm:prSet/>
      <dgm:spPr/>
      <dgm:t>
        <a:bodyPr/>
        <a:lstStyle/>
        <a:p>
          <a:endParaRPr lang="ru-RU"/>
        </a:p>
      </dgm:t>
    </dgm:pt>
    <dgm:pt modelId="{C904CB70-9FDF-4AFF-9815-555F4B6DA185}" type="sibTrans" cxnId="{4F5F851D-A2AF-4767-8BF5-79506F50EEF5}">
      <dgm:prSet/>
      <dgm:spPr/>
      <dgm:t>
        <a:bodyPr/>
        <a:lstStyle/>
        <a:p>
          <a:endParaRPr lang="ru-RU"/>
        </a:p>
      </dgm:t>
    </dgm:pt>
    <dgm:pt modelId="{8D9CD9A1-F177-4592-B732-FE98A25D3A5B}">
      <dgm:prSet phldrT="[Текст]" custT="1"/>
      <dgm:spPr/>
      <dgm:t>
        <a:bodyPr/>
        <a:lstStyle/>
        <a:p>
          <a:r>
            <a:rPr lang="ru-RU" sz="2100" b="0" i="0" dirty="0" smtClean="0"/>
            <a:t>Первое поколение, полностью родившееся во времена глобализации и постмодернизма</a:t>
          </a:r>
          <a:endParaRPr lang="ru-RU" sz="2100" dirty="0"/>
        </a:p>
      </dgm:t>
    </dgm:pt>
    <dgm:pt modelId="{624D962B-3057-4C4E-BED8-3F5665F6CBF7}" type="parTrans" cxnId="{600FA608-6A1A-4A4A-9F35-1410C68F2BA9}">
      <dgm:prSet/>
      <dgm:spPr/>
      <dgm:t>
        <a:bodyPr/>
        <a:lstStyle/>
        <a:p>
          <a:endParaRPr lang="ru-RU"/>
        </a:p>
      </dgm:t>
    </dgm:pt>
    <dgm:pt modelId="{6663DC68-FFFB-40B7-9104-3E9EED88685C}" type="sibTrans" cxnId="{600FA608-6A1A-4A4A-9F35-1410C68F2BA9}">
      <dgm:prSet/>
      <dgm:spPr/>
      <dgm:t>
        <a:bodyPr/>
        <a:lstStyle/>
        <a:p>
          <a:endParaRPr lang="ru-RU"/>
        </a:p>
      </dgm:t>
    </dgm:pt>
    <dgm:pt modelId="{576B4A6D-F99E-429F-A84D-733BBCCCC2B1}">
      <dgm:prSet phldrT="[Текст]" custT="1"/>
      <dgm:spPr/>
      <dgm:t>
        <a:bodyPr/>
        <a:lstStyle/>
        <a:p>
          <a:r>
            <a:rPr lang="ru-RU" sz="2100" b="0" i="0" dirty="0" smtClean="0"/>
            <a:t>Активно используют VR- и 3D-реальность</a:t>
          </a:r>
          <a:endParaRPr lang="ru-RU" sz="2100" dirty="0"/>
        </a:p>
      </dgm:t>
    </dgm:pt>
    <dgm:pt modelId="{A592D581-CF1F-42F8-938A-BC3BC36FC3C2}" type="parTrans" cxnId="{5AE3A8EA-2A58-4189-9C95-E539475E2DB6}">
      <dgm:prSet/>
      <dgm:spPr/>
      <dgm:t>
        <a:bodyPr/>
        <a:lstStyle/>
        <a:p>
          <a:endParaRPr lang="ru-RU"/>
        </a:p>
      </dgm:t>
    </dgm:pt>
    <dgm:pt modelId="{44EE7483-E405-462E-9DC7-BCE2D82126BC}" type="sibTrans" cxnId="{5AE3A8EA-2A58-4189-9C95-E539475E2DB6}">
      <dgm:prSet/>
      <dgm:spPr/>
      <dgm:t>
        <a:bodyPr/>
        <a:lstStyle/>
        <a:p>
          <a:endParaRPr lang="ru-RU"/>
        </a:p>
      </dgm:t>
    </dgm:pt>
    <dgm:pt modelId="{FCD1A527-6B0D-4B22-9860-1D3C47930548}">
      <dgm:prSet phldrT="[Текст]" custT="1"/>
      <dgm:spPr/>
      <dgm:t>
        <a:bodyPr/>
        <a:lstStyle/>
        <a:p>
          <a:r>
            <a:rPr lang="ru-RU" sz="2000" dirty="0" smtClean="0"/>
            <a:t>Многозадачность и дефицит внимания</a:t>
          </a:r>
          <a:endParaRPr lang="ru-RU" sz="2000" dirty="0"/>
        </a:p>
      </dgm:t>
    </dgm:pt>
    <dgm:pt modelId="{D5C8A105-9562-4EE4-9D2B-2DD2515D5678}" type="sibTrans" cxnId="{5202E3DD-3DE1-4761-B443-EC3F72DAE8D6}">
      <dgm:prSet/>
      <dgm:spPr/>
      <dgm:t>
        <a:bodyPr/>
        <a:lstStyle/>
        <a:p>
          <a:endParaRPr lang="ru-RU"/>
        </a:p>
      </dgm:t>
    </dgm:pt>
    <dgm:pt modelId="{945481D3-1432-49F2-9E9D-3A85B58731FF}" type="parTrans" cxnId="{5202E3DD-3DE1-4761-B443-EC3F72DAE8D6}">
      <dgm:prSet/>
      <dgm:spPr/>
      <dgm:t>
        <a:bodyPr/>
        <a:lstStyle/>
        <a:p>
          <a:endParaRPr lang="ru-RU"/>
        </a:p>
      </dgm:t>
    </dgm:pt>
    <dgm:pt modelId="{D9BC1770-738B-4CA5-8747-D410D51039BA}" type="pres">
      <dgm:prSet presAssocID="{986F5952-F7DA-471A-A253-87F67689B158}" presName="Name0" presStyleCnt="0">
        <dgm:presLayoutVars>
          <dgm:chMax val="1"/>
          <dgm:chPref val="1"/>
          <dgm:dir/>
          <dgm:animOne val="branch"/>
          <dgm:animLvl val="lvl"/>
        </dgm:presLayoutVars>
      </dgm:prSet>
      <dgm:spPr/>
      <dgm:t>
        <a:bodyPr/>
        <a:lstStyle/>
        <a:p>
          <a:endParaRPr lang="ru-RU"/>
        </a:p>
      </dgm:t>
    </dgm:pt>
    <dgm:pt modelId="{32654552-BAB4-4DB0-972A-B8ACC50FC67C}" type="pres">
      <dgm:prSet presAssocID="{26B8F2DC-BF6C-4F15-ADCB-1F0FD41BC58A}" presName="singleCycle" presStyleCnt="0"/>
      <dgm:spPr/>
      <dgm:t>
        <a:bodyPr/>
        <a:lstStyle/>
        <a:p>
          <a:endParaRPr lang="ru-RU"/>
        </a:p>
      </dgm:t>
    </dgm:pt>
    <dgm:pt modelId="{D1FACDAE-5E99-42C9-B2A3-20F9ECF72112}" type="pres">
      <dgm:prSet presAssocID="{26B8F2DC-BF6C-4F15-ADCB-1F0FD41BC58A}" presName="singleCenter" presStyleLbl="node1" presStyleIdx="0" presStyleCnt="7" custScaleX="141955" custScaleY="120399" custLinFactNeighborX="3459" custLinFactNeighborY="-281">
        <dgm:presLayoutVars>
          <dgm:chMax val="7"/>
          <dgm:chPref val="7"/>
        </dgm:presLayoutVars>
      </dgm:prSet>
      <dgm:spPr/>
      <dgm:t>
        <a:bodyPr/>
        <a:lstStyle/>
        <a:p>
          <a:endParaRPr lang="ru-RU"/>
        </a:p>
      </dgm:t>
    </dgm:pt>
    <dgm:pt modelId="{46740140-78C3-419B-B6C4-00359D8A68B7}" type="pres">
      <dgm:prSet presAssocID="{36D9CBDC-50BC-4EEB-8F5A-603BC236D66B}" presName="Name56" presStyleLbl="parChTrans1D2" presStyleIdx="0" presStyleCnt="6"/>
      <dgm:spPr/>
      <dgm:t>
        <a:bodyPr/>
        <a:lstStyle/>
        <a:p>
          <a:endParaRPr lang="ru-RU"/>
        </a:p>
      </dgm:t>
    </dgm:pt>
    <dgm:pt modelId="{827258FD-BFC8-4F5A-8AAF-05886E47B6F4}" type="pres">
      <dgm:prSet presAssocID="{B8A311B0-F154-484B-AACB-E6C1FE7D4860}" presName="text0" presStyleLbl="node1" presStyleIdx="1" presStyleCnt="7" custScaleX="216717" custScaleY="114682" custRadScaleRad="90065" custRadScaleInc="15703">
        <dgm:presLayoutVars>
          <dgm:bulletEnabled val="1"/>
        </dgm:presLayoutVars>
      </dgm:prSet>
      <dgm:spPr/>
      <dgm:t>
        <a:bodyPr/>
        <a:lstStyle/>
        <a:p>
          <a:endParaRPr lang="ru-RU"/>
        </a:p>
      </dgm:t>
    </dgm:pt>
    <dgm:pt modelId="{018AC4A1-B982-4D69-BCEA-5C5123B746FC}" type="pres">
      <dgm:prSet presAssocID="{A262E998-9021-411A-BF82-7ED21D47B2D2}" presName="Name56" presStyleLbl="parChTrans1D2" presStyleIdx="1" presStyleCnt="6"/>
      <dgm:spPr/>
      <dgm:t>
        <a:bodyPr/>
        <a:lstStyle/>
        <a:p>
          <a:endParaRPr lang="ru-RU"/>
        </a:p>
      </dgm:t>
    </dgm:pt>
    <dgm:pt modelId="{4A6E7FBA-EF7A-429B-A88F-24086AD12994}" type="pres">
      <dgm:prSet presAssocID="{C7B86F3A-DB4F-4CED-9CF9-78068D677E04}" presName="text0" presStyleLbl="node1" presStyleIdx="2" presStyleCnt="7" custScaleX="211540" custScaleY="160641" custRadScaleRad="137074" custRadScaleInc="24043">
        <dgm:presLayoutVars>
          <dgm:bulletEnabled val="1"/>
        </dgm:presLayoutVars>
      </dgm:prSet>
      <dgm:spPr/>
      <dgm:t>
        <a:bodyPr/>
        <a:lstStyle/>
        <a:p>
          <a:endParaRPr lang="ru-RU"/>
        </a:p>
      </dgm:t>
    </dgm:pt>
    <dgm:pt modelId="{8279F146-E24D-4C7A-BB7D-4F479B0A8FB1}" type="pres">
      <dgm:prSet presAssocID="{0EDC0776-C012-4A8C-972C-01C51B3BC55D}" presName="Name56" presStyleLbl="parChTrans1D2" presStyleIdx="2" presStyleCnt="6"/>
      <dgm:spPr/>
      <dgm:t>
        <a:bodyPr/>
        <a:lstStyle/>
        <a:p>
          <a:endParaRPr lang="ru-RU"/>
        </a:p>
      </dgm:t>
    </dgm:pt>
    <dgm:pt modelId="{18553C64-27EB-4423-972D-5F76D1FC8AE5}" type="pres">
      <dgm:prSet presAssocID="{1CD8AC57-B6A3-4B31-A1FD-D442BC7779F4}" presName="text0" presStyleLbl="node1" presStyleIdx="3" presStyleCnt="7" custScaleX="235064" custScaleY="162083" custRadScaleRad="146637" custRadScaleInc="-36338">
        <dgm:presLayoutVars>
          <dgm:bulletEnabled val="1"/>
        </dgm:presLayoutVars>
      </dgm:prSet>
      <dgm:spPr/>
      <dgm:t>
        <a:bodyPr/>
        <a:lstStyle/>
        <a:p>
          <a:endParaRPr lang="ru-RU"/>
        </a:p>
      </dgm:t>
    </dgm:pt>
    <dgm:pt modelId="{209DAA16-7A86-41C5-B56C-6CF835792802}" type="pres">
      <dgm:prSet presAssocID="{945481D3-1432-49F2-9E9D-3A85B58731FF}" presName="Name56" presStyleLbl="parChTrans1D2" presStyleIdx="3" presStyleCnt="6"/>
      <dgm:spPr/>
      <dgm:t>
        <a:bodyPr/>
        <a:lstStyle/>
        <a:p>
          <a:endParaRPr lang="ru-RU"/>
        </a:p>
      </dgm:t>
    </dgm:pt>
    <dgm:pt modelId="{B306053F-415D-4C38-9A7E-E87F02B05FEE}" type="pres">
      <dgm:prSet presAssocID="{FCD1A527-6B0D-4B22-9860-1D3C47930548}" presName="text0" presStyleLbl="node1" presStyleIdx="4" presStyleCnt="7" custScaleX="235557" custScaleY="114240" custRadScaleRad="92564" custRadScaleInc="-16343">
        <dgm:presLayoutVars>
          <dgm:bulletEnabled val="1"/>
        </dgm:presLayoutVars>
      </dgm:prSet>
      <dgm:spPr/>
      <dgm:t>
        <a:bodyPr/>
        <a:lstStyle/>
        <a:p>
          <a:endParaRPr lang="ru-RU"/>
        </a:p>
      </dgm:t>
    </dgm:pt>
    <dgm:pt modelId="{8AC42D2F-AB76-4D06-9CB9-57502C6CD6CD}" type="pres">
      <dgm:prSet presAssocID="{624D962B-3057-4C4E-BED8-3F5665F6CBF7}" presName="Name56" presStyleLbl="parChTrans1D2" presStyleIdx="4" presStyleCnt="6"/>
      <dgm:spPr/>
      <dgm:t>
        <a:bodyPr/>
        <a:lstStyle/>
        <a:p>
          <a:endParaRPr lang="ru-RU"/>
        </a:p>
      </dgm:t>
    </dgm:pt>
    <dgm:pt modelId="{4EA22C26-F613-4BC1-B186-E7CD1F0D2030}" type="pres">
      <dgm:prSet presAssocID="{8D9CD9A1-F177-4592-B732-FE98A25D3A5B}" presName="text0" presStyleLbl="node1" presStyleIdx="5" presStyleCnt="7" custScaleX="274842" custScaleY="214132" custRadScaleRad="146639" custRadScaleInc="27338">
        <dgm:presLayoutVars>
          <dgm:bulletEnabled val="1"/>
        </dgm:presLayoutVars>
      </dgm:prSet>
      <dgm:spPr/>
      <dgm:t>
        <a:bodyPr/>
        <a:lstStyle/>
        <a:p>
          <a:endParaRPr lang="ru-RU"/>
        </a:p>
      </dgm:t>
    </dgm:pt>
    <dgm:pt modelId="{F86EDCE7-C3EC-48FE-A504-141ACEB815F6}" type="pres">
      <dgm:prSet presAssocID="{A592D581-CF1F-42F8-938A-BC3BC36FC3C2}" presName="Name56" presStyleLbl="parChTrans1D2" presStyleIdx="5" presStyleCnt="6"/>
      <dgm:spPr/>
      <dgm:t>
        <a:bodyPr/>
        <a:lstStyle/>
        <a:p>
          <a:endParaRPr lang="ru-RU"/>
        </a:p>
      </dgm:t>
    </dgm:pt>
    <dgm:pt modelId="{525ACB85-CFD0-4ACD-B8DB-E630FD5B0D3B}" type="pres">
      <dgm:prSet presAssocID="{576B4A6D-F99E-429F-A84D-733BBCCCC2B1}" presName="text0" presStyleLbl="node1" presStyleIdx="6" presStyleCnt="7" custScaleX="291171" custScaleY="140790" custRadScaleRad="140484" custRadScaleInc="-15698">
        <dgm:presLayoutVars>
          <dgm:bulletEnabled val="1"/>
        </dgm:presLayoutVars>
      </dgm:prSet>
      <dgm:spPr/>
      <dgm:t>
        <a:bodyPr/>
        <a:lstStyle/>
        <a:p>
          <a:endParaRPr lang="ru-RU"/>
        </a:p>
      </dgm:t>
    </dgm:pt>
  </dgm:ptLst>
  <dgm:cxnLst>
    <dgm:cxn modelId="{600FA608-6A1A-4A4A-9F35-1410C68F2BA9}" srcId="{26B8F2DC-BF6C-4F15-ADCB-1F0FD41BC58A}" destId="{8D9CD9A1-F177-4592-B732-FE98A25D3A5B}" srcOrd="4" destOrd="0" parTransId="{624D962B-3057-4C4E-BED8-3F5665F6CBF7}" sibTransId="{6663DC68-FFFB-40B7-9104-3E9EED88685C}"/>
    <dgm:cxn modelId="{5AE3A8EA-2A58-4189-9C95-E539475E2DB6}" srcId="{26B8F2DC-BF6C-4F15-ADCB-1F0FD41BC58A}" destId="{576B4A6D-F99E-429F-A84D-733BBCCCC2B1}" srcOrd="5" destOrd="0" parTransId="{A592D581-CF1F-42F8-938A-BC3BC36FC3C2}" sibTransId="{44EE7483-E405-462E-9DC7-BCE2D82126BC}"/>
    <dgm:cxn modelId="{E4B13646-06B5-433B-BBB0-6DB387724A33}" type="presOf" srcId="{576B4A6D-F99E-429F-A84D-733BBCCCC2B1}" destId="{525ACB85-CFD0-4ACD-B8DB-E630FD5B0D3B}" srcOrd="0" destOrd="0" presId="urn:microsoft.com/office/officeart/2008/layout/RadialCluster"/>
    <dgm:cxn modelId="{83D4213B-1363-4027-A92D-6D1391822F00}" type="presOf" srcId="{624D962B-3057-4C4E-BED8-3F5665F6CBF7}" destId="{8AC42D2F-AB76-4D06-9CB9-57502C6CD6CD}" srcOrd="0" destOrd="0" presId="urn:microsoft.com/office/officeart/2008/layout/RadialCluster"/>
    <dgm:cxn modelId="{7520B33C-068D-4EC0-961C-958E8A785C23}" type="presOf" srcId="{A592D581-CF1F-42F8-938A-BC3BC36FC3C2}" destId="{F86EDCE7-C3EC-48FE-A504-141ACEB815F6}" srcOrd="0" destOrd="0" presId="urn:microsoft.com/office/officeart/2008/layout/RadialCluster"/>
    <dgm:cxn modelId="{FD8FCA13-F650-47F2-B9DD-8A15E51C4796}" type="presOf" srcId="{26B8F2DC-BF6C-4F15-ADCB-1F0FD41BC58A}" destId="{D1FACDAE-5E99-42C9-B2A3-20F9ECF72112}" srcOrd="0" destOrd="0" presId="urn:microsoft.com/office/officeart/2008/layout/RadialCluster"/>
    <dgm:cxn modelId="{DB35E7D6-C317-43D5-A8E5-1428F9E19605}" type="presOf" srcId="{945481D3-1432-49F2-9E9D-3A85B58731FF}" destId="{209DAA16-7A86-41C5-B56C-6CF835792802}" srcOrd="0" destOrd="0" presId="urn:microsoft.com/office/officeart/2008/layout/RadialCluster"/>
    <dgm:cxn modelId="{0FEC8AC9-BE3F-403F-B7F4-53A6CA8650A5}" type="presOf" srcId="{1CD8AC57-B6A3-4B31-A1FD-D442BC7779F4}" destId="{18553C64-27EB-4423-972D-5F76D1FC8AE5}" srcOrd="0" destOrd="0" presId="urn:microsoft.com/office/officeart/2008/layout/RadialCluster"/>
    <dgm:cxn modelId="{B7B961A3-47C2-4F8F-BB66-780D0B964F48}" type="presOf" srcId="{FCD1A527-6B0D-4B22-9860-1D3C47930548}" destId="{B306053F-415D-4C38-9A7E-E87F02B05FEE}" srcOrd="0" destOrd="0" presId="urn:microsoft.com/office/officeart/2008/layout/RadialCluster"/>
    <dgm:cxn modelId="{5202E3DD-3DE1-4761-B443-EC3F72DAE8D6}" srcId="{26B8F2DC-BF6C-4F15-ADCB-1F0FD41BC58A}" destId="{FCD1A527-6B0D-4B22-9860-1D3C47930548}" srcOrd="3" destOrd="0" parTransId="{945481D3-1432-49F2-9E9D-3A85B58731FF}" sibTransId="{D5C8A105-9562-4EE4-9D2B-2DD2515D5678}"/>
    <dgm:cxn modelId="{2C745C35-1C52-4075-9704-4521964668EE}" srcId="{986F5952-F7DA-471A-A253-87F67689B158}" destId="{26B8F2DC-BF6C-4F15-ADCB-1F0FD41BC58A}" srcOrd="0" destOrd="0" parTransId="{6D7DC819-F3FE-4B7F-B40F-C481B39B817A}" sibTransId="{C17FEEF6-90ED-41F5-B79F-B7BF967B71BC}"/>
    <dgm:cxn modelId="{4F5F851D-A2AF-4767-8BF5-79506F50EEF5}" srcId="{986F5952-F7DA-471A-A253-87F67689B158}" destId="{D4E25A39-1354-4BE5-B7DB-18CD498C5D7C}" srcOrd="1" destOrd="0" parTransId="{362769B7-DB1A-405B-9699-3CA5DF7D55B4}" sibTransId="{C904CB70-9FDF-4AFF-9815-555F4B6DA185}"/>
    <dgm:cxn modelId="{9E9D115F-AC94-43FB-B93A-248BC20540FE}" type="presOf" srcId="{C7B86F3A-DB4F-4CED-9CF9-78068D677E04}" destId="{4A6E7FBA-EF7A-429B-A88F-24086AD12994}" srcOrd="0" destOrd="0" presId="urn:microsoft.com/office/officeart/2008/layout/RadialCluster"/>
    <dgm:cxn modelId="{A926DE28-2811-4AC8-8E35-D3E159E2A198}" type="presOf" srcId="{B8A311B0-F154-484B-AACB-E6C1FE7D4860}" destId="{827258FD-BFC8-4F5A-8AAF-05886E47B6F4}" srcOrd="0" destOrd="0" presId="urn:microsoft.com/office/officeart/2008/layout/RadialCluster"/>
    <dgm:cxn modelId="{B0C38313-4DE7-446D-8F4A-E1C265D7C19A}" type="presOf" srcId="{0EDC0776-C012-4A8C-972C-01C51B3BC55D}" destId="{8279F146-E24D-4C7A-BB7D-4F479B0A8FB1}" srcOrd="0" destOrd="0" presId="urn:microsoft.com/office/officeart/2008/layout/RadialCluster"/>
    <dgm:cxn modelId="{CBEB414A-4E2E-4CEE-9D0E-F6427A2CD790}" type="presOf" srcId="{8D9CD9A1-F177-4592-B732-FE98A25D3A5B}" destId="{4EA22C26-F613-4BC1-B186-E7CD1F0D2030}" srcOrd="0" destOrd="0" presId="urn:microsoft.com/office/officeart/2008/layout/RadialCluster"/>
    <dgm:cxn modelId="{61765F8F-0B88-4938-A681-55B50A4F1048}" type="presOf" srcId="{36D9CBDC-50BC-4EEB-8F5A-603BC236D66B}" destId="{46740140-78C3-419B-B6C4-00359D8A68B7}" srcOrd="0" destOrd="0" presId="urn:microsoft.com/office/officeart/2008/layout/RadialCluster"/>
    <dgm:cxn modelId="{988B3674-D5BF-42DA-B86E-79926B908269}" srcId="{26B8F2DC-BF6C-4F15-ADCB-1F0FD41BC58A}" destId="{C7B86F3A-DB4F-4CED-9CF9-78068D677E04}" srcOrd="1" destOrd="0" parTransId="{A262E998-9021-411A-BF82-7ED21D47B2D2}" sibTransId="{8107C6E9-3E46-48A2-92F8-2F556349E7E8}"/>
    <dgm:cxn modelId="{E0A658DE-7641-45E0-B85C-A2763E354411}" type="presOf" srcId="{986F5952-F7DA-471A-A253-87F67689B158}" destId="{D9BC1770-738B-4CA5-8747-D410D51039BA}" srcOrd="0" destOrd="0" presId="urn:microsoft.com/office/officeart/2008/layout/RadialCluster"/>
    <dgm:cxn modelId="{FEFDB52C-5803-4A3B-A106-5B1E414BB011}" type="presOf" srcId="{A262E998-9021-411A-BF82-7ED21D47B2D2}" destId="{018AC4A1-B982-4D69-BCEA-5C5123B746FC}" srcOrd="0" destOrd="0" presId="urn:microsoft.com/office/officeart/2008/layout/RadialCluster"/>
    <dgm:cxn modelId="{4B9BC168-932B-4A6B-8FEE-C8DA8460A80A}" srcId="{26B8F2DC-BF6C-4F15-ADCB-1F0FD41BC58A}" destId="{B8A311B0-F154-484B-AACB-E6C1FE7D4860}" srcOrd="0" destOrd="0" parTransId="{36D9CBDC-50BC-4EEB-8F5A-603BC236D66B}" sibTransId="{98C6A30C-B46C-49A6-86AC-276F3695F63C}"/>
    <dgm:cxn modelId="{60CE7483-197D-4F7C-BA0A-7ACAE0577A9F}" srcId="{26B8F2DC-BF6C-4F15-ADCB-1F0FD41BC58A}" destId="{1CD8AC57-B6A3-4B31-A1FD-D442BC7779F4}" srcOrd="2" destOrd="0" parTransId="{0EDC0776-C012-4A8C-972C-01C51B3BC55D}" sibTransId="{087DCAC9-8B81-4058-97B9-69C26E52B2C2}"/>
    <dgm:cxn modelId="{9361FAB2-E67C-4EDF-9F34-2D1532C579C9}" type="presParOf" srcId="{D9BC1770-738B-4CA5-8747-D410D51039BA}" destId="{32654552-BAB4-4DB0-972A-B8ACC50FC67C}" srcOrd="0" destOrd="0" presId="urn:microsoft.com/office/officeart/2008/layout/RadialCluster"/>
    <dgm:cxn modelId="{8F80EAFB-702C-466E-8F4F-BE342D46A294}" type="presParOf" srcId="{32654552-BAB4-4DB0-972A-B8ACC50FC67C}" destId="{D1FACDAE-5E99-42C9-B2A3-20F9ECF72112}" srcOrd="0" destOrd="0" presId="urn:microsoft.com/office/officeart/2008/layout/RadialCluster"/>
    <dgm:cxn modelId="{E9DACA77-F2C3-4DD3-9E60-DCAF33F72FEE}" type="presParOf" srcId="{32654552-BAB4-4DB0-972A-B8ACC50FC67C}" destId="{46740140-78C3-419B-B6C4-00359D8A68B7}" srcOrd="1" destOrd="0" presId="urn:microsoft.com/office/officeart/2008/layout/RadialCluster"/>
    <dgm:cxn modelId="{CEE1FAD5-5580-4355-AF00-E88D8AD61446}" type="presParOf" srcId="{32654552-BAB4-4DB0-972A-B8ACC50FC67C}" destId="{827258FD-BFC8-4F5A-8AAF-05886E47B6F4}" srcOrd="2" destOrd="0" presId="urn:microsoft.com/office/officeart/2008/layout/RadialCluster"/>
    <dgm:cxn modelId="{7953AD86-BC91-4DBA-82AC-33FD893080A0}" type="presParOf" srcId="{32654552-BAB4-4DB0-972A-B8ACC50FC67C}" destId="{018AC4A1-B982-4D69-BCEA-5C5123B746FC}" srcOrd="3" destOrd="0" presId="urn:microsoft.com/office/officeart/2008/layout/RadialCluster"/>
    <dgm:cxn modelId="{85C23588-EC7E-4608-995B-0D2C69E5F49B}" type="presParOf" srcId="{32654552-BAB4-4DB0-972A-B8ACC50FC67C}" destId="{4A6E7FBA-EF7A-429B-A88F-24086AD12994}" srcOrd="4" destOrd="0" presId="urn:microsoft.com/office/officeart/2008/layout/RadialCluster"/>
    <dgm:cxn modelId="{BC35CF79-4BAE-4638-9497-A2C6139CA7B1}" type="presParOf" srcId="{32654552-BAB4-4DB0-972A-B8ACC50FC67C}" destId="{8279F146-E24D-4C7A-BB7D-4F479B0A8FB1}" srcOrd="5" destOrd="0" presId="urn:microsoft.com/office/officeart/2008/layout/RadialCluster"/>
    <dgm:cxn modelId="{2980D7B7-1603-4CAA-AFEB-643C7A5EDFF8}" type="presParOf" srcId="{32654552-BAB4-4DB0-972A-B8ACC50FC67C}" destId="{18553C64-27EB-4423-972D-5F76D1FC8AE5}" srcOrd="6" destOrd="0" presId="urn:microsoft.com/office/officeart/2008/layout/RadialCluster"/>
    <dgm:cxn modelId="{C07CBA3D-4D6E-4258-9113-58DDA47DE060}" type="presParOf" srcId="{32654552-BAB4-4DB0-972A-B8ACC50FC67C}" destId="{209DAA16-7A86-41C5-B56C-6CF835792802}" srcOrd="7" destOrd="0" presId="urn:microsoft.com/office/officeart/2008/layout/RadialCluster"/>
    <dgm:cxn modelId="{3A238A93-682B-4DDB-B62E-C1F42A1B4AF5}" type="presParOf" srcId="{32654552-BAB4-4DB0-972A-B8ACC50FC67C}" destId="{B306053F-415D-4C38-9A7E-E87F02B05FEE}" srcOrd="8" destOrd="0" presId="urn:microsoft.com/office/officeart/2008/layout/RadialCluster"/>
    <dgm:cxn modelId="{50CBDEC6-61F3-42D8-8145-6226983E550C}" type="presParOf" srcId="{32654552-BAB4-4DB0-972A-B8ACC50FC67C}" destId="{8AC42D2F-AB76-4D06-9CB9-57502C6CD6CD}" srcOrd="9" destOrd="0" presId="urn:microsoft.com/office/officeart/2008/layout/RadialCluster"/>
    <dgm:cxn modelId="{A06F2AE4-4607-4DC4-87B5-90C7C53463A1}" type="presParOf" srcId="{32654552-BAB4-4DB0-972A-B8ACC50FC67C}" destId="{4EA22C26-F613-4BC1-B186-E7CD1F0D2030}" srcOrd="10" destOrd="0" presId="urn:microsoft.com/office/officeart/2008/layout/RadialCluster"/>
    <dgm:cxn modelId="{D9D947C1-2092-4475-914A-B83C38B1A0A5}" type="presParOf" srcId="{32654552-BAB4-4DB0-972A-B8ACC50FC67C}" destId="{F86EDCE7-C3EC-48FE-A504-141ACEB815F6}" srcOrd="11" destOrd="0" presId="urn:microsoft.com/office/officeart/2008/layout/RadialCluster"/>
    <dgm:cxn modelId="{A7170EB9-4FD3-4B89-95C8-D0C969850C40}" type="presParOf" srcId="{32654552-BAB4-4DB0-972A-B8ACC50FC67C}" destId="{525ACB85-CFD0-4ACD-B8DB-E630FD5B0D3B}" srcOrd="12"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9EB78-4FF3-47DC-B032-369FB2770F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ru-RU"/>
        </a:p>
      </dgm:t>
    </dgm:pt>
    <dgm:pt modelId="{D589F1C3-1D9C-43EE-9490-A16428C38801}">
      <dgm:prSet/>
      <dgm:spPr/>
      <dgm:t>
        <a:bodyPr/>
        <a:lstStyle/>
        <a:p>
          <a:pPr algn="ctr" rtl="0"/>
          <a:r>
            <a:rPr lang="ru-RU" b="1" dirty="0" smtClean="0"/>
            <a:t>Интернет-среда как </a:t>
          </a:r>
          <a:r>
            <a:rPr lang="ru-RU" b="1" dirty="0" err="1" smtClean="0"/>
            <a:t>референтная</a:t>
          </a:r>
          <a:r>
            <a:rPr lang="ru-RU" b="1" dirty="0" smtClean="0"/>
            <a:t> среда</a:t>
          </a:r>
          <a:endParaRPr lang="ru-RU" dirty="0"/>
        </a:p>
      </dgm:t>
    </dgm:pt>
    <dgm:pt modelId="{8B9A0D34-8B4F-42C7-BD26-EBBF1923189F}" type="parTrans" cxnId="{A583B3BE-72AC-4389-9BE2-FADD3B5540DF}">
      <dgm:prSet/>
      <dgm:spPr/>
      <dgm:t>
        <a:bodyPr/>
        <a:lstStyle/>
        <a:p>
          <a:endParaRPr lang="ru-RU"/>
        </a:p>
      </dgm:t>
    </dgm:pt>
    <dgm:pt modelId="{12EBA07C-BC0B-4113-AC64-C863601A7521}" type="sibTrans" cxnId="{A583B3BE-72AC-4389-9BE2-FADD3B5540DF}">
      <dgm:prSet/>
      <dgm:spPr/>
      <dgm:t>
        <a:bodyPr/>
        <a:lstStyle/>
        <a:p>
          <a:endParaRPr lang="ru-RU"/>
        </a:p>
      </dgm:t>
    </dgm:pt>
    <dgm:pt modelId="{32D61B44-EC26-4505-BC14-33732F75FE5D}" type="pres">
      <dgm:prSet presAssocID="{E8F9EB78-4FF3-47DC-B032-369FB2770F6B}" presName="linear" presStyleCnt="0">
        <dgm:presLayoutVars>
          <dgm:animLvl val="lvl"/>
          <dgm:resizeHandles val="exact"/>
        </dgm:presLayoutVars>
      </dgm:prSet>
      <dgm:spPr/>
      <dgm:t>
        <a:bodyPr/>
        <a:lstStyle/>
        <a:p>
          <a:endParaRPr lang="ru-RU"/>
        </a:p>
      </dgm:t>
    </dgm:pt>
    <dgm:pt modelId="{444A5908-BEA0-40B0-AE11-A8C3C7BD3F60}" type="pres">
      <dgm:prSet presAssocID="{D589F1C3-1D9C-43EE-9490-A16428C38801}" presName="parentText" presStyleLbl="node1" presStyleIdx="0" presStyleCnt="1">
        <dgm:presLayoutVars>
          <dgm:chMax val="0"/>
          <dgm:bulletEnabled val="1"/>
        </dgm:presLayoutVars>
      </dgm:prSet>
      <dgm:spPr/>
      <dgm:t>
        <a:bodyPr/>
        <a:lstStyle/>
        <a:p>
          <a:endParaRPr lang="ru-RU"/>
        </a:p>
      </dgm:t>
    </dgm:pt>
  </dgm:ptLst>
  <dgm:cxnLst>
    <dgm:cxn modelId="{9C383FB5-7CDD-44F0-A168-96FACC72A5C8}" type="presOf" srcId="{E8F9EB78-4FF3-47DC-B032-369FB2770F6B}" destId="{32D61B44-EC26-4505-BC14-33732F75FE5D}" srcOrd="0" destOrd="0" presId="urn:microsoft.com/office/officeart/2005/8/layout/vList2"/>
    <dgm:cxn modelId="{A583B3BE-72AC-4389-9BE2-FADD3B5540DF}" srcId="{E8F9EB78-4FF3-47DC-B032-369FB2770F6B}" destId="{D589F1C3-1D9C-43EE-9490-A16428C38801}" srcOrd="0" destOrd="0" parTransId="{8B9A0D34-8B4F-42C7-BD26-EBBF1923189F}" sibTransId="{12EBA07C-BC0B-4113-AC64-C863601A7521}"/>
    <dgm:cxn modelId="{58C100A0-3CF6-4186-B8EA-AAB00ED17DD5}" type="presOf" srcId="{D589F1C3-1D9C-43EE-9490-A16428C38801}" destId="{444A5908-BEA0-40B0-AE11-A8C3C7BD3F60}" srcOrd="0" destOrd="0" presId="urn:microsoft.com/office/officeart/2005/8/layout/vList2"/>
    <dgm:cxn modelId="{2C451996-3326-4112-B6E7-DE56E9D28B3D}" type="presParOf" srcId="{32D61B44-EC26-4505-BC14-33732F75FE5D}" destId="{444A5908-BEA0-40B0-AE11-A8C3C7BD3F6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D50D8-3E61-4A9B-BA19-BAB803E24131}" type="doc">
      <dgm:prSet loTypeId="urn:microsoft.com/office/officeart/2005/8/layout/vList3#3" loCatId="list" qsTypeId="urn:microsoft.com/office/officeart/2005/8/quickstyle/simple1" qsCatId="simple" csTypeId="urn:microsoft.com/office/officeart/2005/8/colors/colorful4" csCatId="colorful" phldr="1"/>
      <dgm:spPr/>
      <dgm:t>
        <a:bodyPr/>
        <a:lstStyle/>
        <a:p>
          <a:endParaRPr lang="ru-RU"/>
        </a:p>
      </dgm:t>
    </dgm:pt>
    <dgm:pt modelId="{C0A9AFBC-4861-4F13-BF87-3DA1D1872BCB}">
      <dgm:prSet phldrT="[Текст]" custT="1"/>
      <dgm:spPr/>
      <dgm:t>
        <a:bodyPr/>
        <a:lstStyle/>
        <a:p>
          <a:r>
            <a:rPr lang="ru-RU" sz="1900" dirty="0" smtClean="0"/>
            <a:t>Проводят колоссальное количество времени в социальных сетях, в которых, за масками «</a:t>
          </a:r>
          <a:r>
            <a:rPr lang="ru-RU" sz="1900" i="1" dirty="0" err="1" smtClean="0"/>
            <a:t>аватаров</a:t>
          </a:r>
          <a:r>
            <a:rPr lang="ru-RU" sz="1900" i="1" dirty="0" smtClean="0"/>
            <a:t>» и «</a:t>
          </a:r>
          <a:r>
            <a:rPr lang="ru-RU" sz="1900" i="1" dirty="0" err="1" smtClean="0"/>
            <a:t>ников</a:t>
          </a:r>
          <a:r>
            <a:rPr lang="ru-RU" sz="1900" i="1" dirty="0" smtClean="0"/>
            <a:t>»</a:t>
          </a:r>
          <a:r>
            <a:rPr lang="ru-RU" sz="1900" dirty="0" smtClean="0"/>
            <a:t> разворачивается виртуальная коммуникация</a:t>
          </a:r>
          <a:endParaRPr lang="ru-RU" sz="1900" dirty="0"/>
        </a:p>
      </dgm:t>
    </dgm:pt>
    <dgm:pt modelId="{77FA2C61-6054-4080-A197-9AAF0CE0A3E6}" type="parTrans" cxnId="{425BC3FD-0A29-4E9B-933A-0C55AFF16016}">
      <dgm:prSet/>
      <dgm:spPr/>
      <dgm:t>
        <a:bodyPr/>
        <a:lstStyle/>
        <a:p>
          <a:endParaRPr lang="ru-RU"/>
        </a:p>
      </dgm:t>
    </dgm:pt>
    <dgm:pt modelId="{0A2E0C3B-622D-4B78-A98D-F3A10D711758}" type="sibTrans" cxnId="{425BC3FD-0A29-4E9B-933A-0C55AFF16016}">
      <dgm:prSet/>
      <dgm:spPr/>
      <dgm:t>
        <a:bodyPr/>
        <a:lstStyle/>
        <a:p>
          <a:endParaRPr lang="ru-RU"/>
        </a:p>
      </dgm:t>
    </dgm:pt>
    <dgm:pt modelId="{81B6AA59-9E99-428A-AB95-60DBA4F08DE5}">
      <dgm:prSet phldrT="[Текст]" custT="1"/>
      <dgm:spPr/>
      <dgm:t>
        <a:bodyPr/>
        <a:lstStyle/>
        <a:p>
          <a:r>
            <a:rPr lang="ru-RU" sz="1900" dirty="0" smtClean="0"/>
            <a:t>Социальные сети становятся </a:t>
          </a:r>
          <a:r>
            <a:rPr lang="ru-RU" sz="1900" i="1" dirty="0" smtClean="0"/>
            <a:t>площадкой для </a:t>
          </a:r>
          <a:r>
            <a:rPr lang="ru-RU" sz="1900" i="1" dirty="0" err="1" smtClean="0"/>
            <a:t>самопрезентации</a:t>
          </a:r>
          <a:r>
            <a:rPr lang="ru-RU" sz="1900" i="1" dirty="0" smtClean="0"/>
            <a:t>, знакомств, обмена информацией, конфликтов</a:t>
          </a:r>
          <a:endParaRPr lang="ru-RU" sz="1900" i="1" dirty="0"/>
        </a:p>
      </dgm:t>
    </dgm:pt>
    <dgm:pt modelId="{601CB178-F15A-40AE-A369-6736849B8BBF}" type="parTrans" cxnId="{657C4730-9E0A-4944-8419-A159ED381032}">
      <dgm:prSet/>
      <dgm:spPr/>
      <dgm:t>
        <a:bodyPr/>
        <a:lstStyle/>
        <a:p>
          <a:endParaRPr lang="ru-RU"/>
        </a:p>
      </dgm:t>
    </dgm:pt>
    <dgm:pt modelId="{97051A9D-4D22-456D-9B6B-40F6D9ABC56D}" type="sibTrans" cxnId="{657C4730-9E0A-4944-8419-A159ED381032}">
      <dgm:prSet/>
      <dgm:spPr/>
      <dgm:t>
        <a:bodyPr/>
        <a:lstStyle/>
        <a:p>
          <a:endParaRPr lang="ru-RU"/>
        </a:p>
      </dgm:t>
    </dgm:pt>
    <dgm:pt modelId="{C750EF71-1BDB-496B-885F-6341B22229E4}">
      <dgm:prSet phldrT="[Текст]"/>
      <dgm:spPr/>
      <dgm:t>
        <a:bodyPr/>
        <a:lstStyle/>
        <a:p>
          <a:r>
            <a:rPr lang="ru-RU" dirty="0" smtClean="0"/>
            <a:t>Погружение в виртуальное пространство приводит к снижению заинтересованности в реальном общении, в рамках которого приобретаются навыки реальной коммуникации и формируются устойчивые отношения, а также приводят к формированию </a:t>
          </a:r>
          <a:r>
            <a:rPr lang="ru-RU" b="1" dirty="0" smtClean="0">
              <a:solidFill>
                <a:srgbClr val="FF0000"/>
              </a:solidFill>
            </a:rPr>
            <a:t>интернет-зависимости</a:t>
          </a:r>
          <a:endParaRPr lang="ru-RU" b="1" dirty="0">
            <a:solidFill>
              <a:srgbClr val="FF0000"/>
            </a:solidFill>
          </a:endParaRPr>
        </a:p>
      </dgm:t>
    </dgm:pt>
    <dgm:pt modelId="{F70DB6E4-6739-4E10-BCBC-706CEFC5D699}" type="parTrans" cxnId="{9E21B1D6-E4B7-4E23-B950-8F1B085743D2}">
      <dgm:prSet/>
      <dgm:spPr/>
      <dgm:t>
        <a:bodyPr/>
        <a:lstStyle/>
        <a:p>
          <a:endParaRPr lang="ru-RU"/>
        </a:p>
      </dgm:t>
    </dgm:pt>
    <dgm:pt modelId="{9071D667-F0BA-428C-8FE8-22285CB560D0}" type="sibTrans" cxnId="{9E21B1D6-E4B7-4E23-B950-8F1B085743D2}">
      <dgm:prSet/>
      <dgm:spPr/>
      <dgm:t>
        <a:bodyPr/>
        <a:lstStyle/>
        <a:p>
          <a:endParaRPr lang="ru-RU"/>
        </a:p>
      </dgm:t>
    </dgm:pt>
    <dgm:pt modelId="{2FC5A653-DA7B-414A-971B-3BD9C3C6F201}" type="pres">
      <dgm:prSet presAssocID="{164D50D8-3E61-4A9B-BA19-BAB803E24131}" presName="linearFlow" presStyleCnt="0">
        <dgm:presLayoutVars>
          <dgm:dir/>
          <dgm:resizeHandles val="exact"/>
        </dgm:presLayoutVars>
      </dgm:prSet>
      <dgm:spPr/>
      <dgm:t>
        <a:bodyPr/>
        <a:lstStyle/>
        <a:p>
          <a:endParaRPr lang="ru-RU"/>
        </a:p>
      </dgm:t>
    </dgm:pt>
    <dgm:pt modelId="{952A1A33-3885-465A-8DC9-5973295BB470}" type="pres">
      <dgm:prSet presAssocID="{C0A9AFBC-4861-4F13-BF87-3DA1D1872BCB}" presName="composite" presStyleCnt="0"/>
      <dgm:spPr/>
    </dgm:pt>
    <dgm:pt modelId="{BFF4A44D-B5E4-4D27-95E1-9D8AB3F7AEFE}" type="pres">
      <dgm:prSet presAssocID="{C0A9AFBC-4861-4F13-BF87-3DA1D1872BC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E6529026-6A07-4EA3-AD53-727E3728ACB4}" type="pres">
      <dgm:prSet presAssocID="{C0A9AFBC-4861-4F13-BF87-3DA1D1872BCB}" presName="txShp" presStyleLbl="node1" presStyleIdx="0" presStyleCnt="3">
        <dgm:presLayoutVars>
          <dgm:bulletEnabled val="1"/>
        </dgm:presLayoutVars>
      </dgm:prSet>
      <dgm:spPr/>
      <dgm:t>
        <a:bodyPr/>
        <a:lstStyle/>
        <a:p>
          <a:endParaRPr lang="ru-RU"/>
        </a:p>
      </dgm:t>
    </dgm:pt>
    <dgm:pt modelId="{28605750-8F94-4F52-8559-BD221FEDFF87}" type="pres">
      <dgm:prSet presAssocID="{0A2E0C3B-622D-4B78-A98D-F3A10D711758}" presName="spacing" presStyleCnt="0"/>
      <dgm:spPr/>
    </dgm:pt>
    <dgm:pt modelId="{74910492-12AA-4D51-A70B-0A8B811CB950}" type="pres">
      <dgm:prSet presAssocID="{81B6AA59-9E99-428A-AB95-60DBA4F08DE5}" presName="composite" presStyleCnt="0"/>
      <dgm:spPr/>
    </dgm:pt>
    <dgm:pt modelId="{7C2CAAE0-F7D3-4024-AA72-249F3C562A0C}" type="pres">
      <dgm:prSet presAssocID="{81B6AA59-9E99-428A-AB95-60DBA4F08DE5}"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0A9D5AFF-23B8-44CE-BA01-27B7DFF9295D}" type="pres">
      <dgm:prSet presAssocID="{81B6AA59-9E99-428A-AB95-60DBA4F08DE5}" presName="txShp" presStyleLbl="node1" presStyleIdx="1" presStyleCnt="3">
        <dgm:presLayoutVars>
          <dgm:bulletEnabled val="1"/>
        </dgm:presLayoutVars>
      </dgm:prSet>
      <dgm:spPr/>
      <dgm:t>
        <a:bodyPr/>
        <a:lstStyle/>
        <a:p>
          <a:endParaRPr lang="ru-RU"/>
        </a:p>
      </dgm:t>
    </dgm:pt>
    <dgm:pt modelId="{75EB8194-13D3-4FCE-BD9E-D06FFD88351B}" type="pres">
      <dgm:prSet presAssocID="{97051A9D-4D22-456D-9B6B-40F6D9ABC56D}" presName="spacing" presStyleCnt="0"/>
      <dgm:spPr/>
    </dgm:pt>
    <dgm:pt modelId="{21F7D2A9-4BCB-4003-95E3-CD0731B08F3D}" type="pres">
      <dgm:prSet presAssocID="{C750EF71-1BDB-496B-885F-6341B22229E4}" presName="composite" presStyleCnt="0"/>
      <dgm:spPr/>
    </dgm:pt>
    <dgm:pt modelId="{54BACFDE-6FB9-4E1C-8386-E12DAB34CD7A}" type="pres">
      <dgm:prSet presAssocID="{C750EF71-1BDB-496B-885F-6341B22229E4}"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CBDCBCF2-6578-4F44-91A8-F83FB2F7AEA4}" type="pres">
      <dgm:prSet presAssocID="{C750EF71-1BDB-496B-885F-6341B22229E4}" presName="txShp" presStyleLbl="node1" presStyleIdx="2" presStyleCnt="3">
        <dgm:presLayoutVars>
          <dgm:bulletEnabled val="1"/>
        </dgm:presLayoutVars>
      </dgm:prSet>
      <dgm:spPr/>
      <dgm:t>
        <a:bodyPr/>
        <a:lstStyle/>
        <a:p>
          <a:endParaRPr lang="ru-RU"/>
        </a:p>
      </dgm:t>
    </dgm:pt>
  </dgm:ptLst>
  <dgm:cxnLst>
    <dgm:cxn modelId="{425BC3FD-0A29-4E9B-933A-0C55AFF16016}" srcId="{164D50D8-3E61-4A9B-BA19-BAB803E24131}" destId="{C0A9AFBC-4861-4F13-BF87-3DA1D1872BCB}" srcOrd="0" destOrd="0" parTransId="{77FA2C61-6054-4080-A197-9AAF0CE0A3E6}" sibTransId="{0A2E0C3B-622D-4B78-A98D-F3A10D711758}"/>
    <dgm:cxn modelId="{DF8FD590-68FC-4C94-8186-34A99E561C05}" type="presOf" srcId="{164D50D8-3E61-4A9B-BA19-BAB803E24131}" destId="{2FC5A653-DA7B-414A-971B-3BD9C3C6F201}" srcOrd="0" destOrd="0" presId="urn:microsoft.com/office/officeart/2005/8/layout/vList3#3"/>
    <dgm:cxn modelId="{ACA219BF-33F0-49BF-8504-9E8868ECD0AC}" type="presOf" srcId="{81B6AA59-9E99-428A-AB95-60DBA4F08DE5}" destId="{0A9D5AFF-23B8-44CE-BA01-27B7DFF9295D}" srcOrd="0" destOrd="0" presId="urn:microsoft.com/office/officeart/2005/8/layout/vList3#3"/>
    <dgm:cxn modelId="{9E21B1D6-E4B7-4E23-B950-8F1B085743D2}" srcId="{164D50D8-3E61-4A9B-BA19-BAB803E24131}" destId="{C750EF71-1BDB-496B-885F-6341B22229E4}" srcOrd="2" destOrd="0" parTransId="{F70DB6E4-6739-4E10-BCBC-706CEFC5D699}" sibTransId="{9071D667-F0BA-428C-8FE8-22285CB560D0}"/>
    <dgm:cxn modelId="{8C11D171-194C-463F-88C3-3C32388845BB}" type="presOf" srcId="{C750EF71-1BDB-496B-885F-6341B22229E4}" destId="{CBDCBCF2-6578-4F44-91A8-F83FB2F7AEA4}" srcOrd="0" destOrd="0" presId="urn:microsoft.com/office/officeart/2005/8/layout/vList3#3"/>
    <dgm:cxn modelId="{657C4730-9E0A-4944-8419-A159ED381032}" srcId="{164D50D8-3E61-4A9B-BA19-BAB803E24131}" destId="{81B6AA59-9E99-428A-AB95-60DBA4F08DE5}" srcOrd="1" destOrd="0" parTransId="{601CB178-F15A-40AE-A369-6736849B8BBF}" sibTransId="{97051A9D-4D22-456D-9B6B-40F6D9ABC56D}"/>
    <dgm:cxn modelId="{697F928F-2AD7-4D7E-83FF-C346ECDDB110}" type="presOf" srcId="{C0A9AFBC-4861-4F13-BF87-3DA1D1872BCB}" destId="{E6529026-6A07-4EA3-AD53-727E3728ACB4}" srcOrd="0" destOrd="0" presId="urn:microsoft.com/office/officeart/2005/8/layout/vList3#3"/>
    <dgm:cxn modelId="{2A6A8F9B-0FC2-4D47-8B54-BA37B34EEF80}" type="presParOf" srcId="{2FC5A653-DA7B-414A-971B-3BD9C3C6F201}" destId="{952A1A33-3885-465A-8DC9-5973295BB470}" srcOrd="0" destOrd="0" presId="urn:microsoft.com/office/officeart/2005/8/layout/vList3#3"/>
    <dgm:cxn modelId="{C5F26471-9082-4842-992C-94FE6D3166C4}" type="presParOf" srcId="{952A1A33-3885-465A-8DC9-5973295BB470}" destId="{BFF4A44D-B5E4-4D27-95E1-9D8AB3F7AEFE}" srcOrd="0" destOrd="0" presId="urn:microsoft.com/office/officeart/2005/8/layout/vList3#3"/>
    <dgm:cxn modelId="{A2C0DA7B-BA40-476E-870C-B0648C563EE0}" type="presParOf" srcId="{952A1A33-3885-465A-8DC9-5973295BB470}" destId="{E6529026-6A07-4EA3-AD53-727E3728ACB4}" srcOrd="1" destOrd="0" presId="urn:microsoft.com/office/officeart/2005/8/layout/vList3#3"/>
    <dgm:cxn modelId="{529BB15B-F9D8-49E7-8CF0-4352C6D999EE}" type="presParOf" srcId="{2FC5A653-DA7B-414A-971B-3BD9C3C6F201}" destId="{28605750-8F94-4F52-8559-BD221FEDFF87}" srcOrd="1" destOrd="0" presId="urn:microsoft.com/office/officeart/2005/8/layout/vList3#3"/>
    <dgm:cxn modelId="{39DEDEF3-2E5E-46E0-B5DF-E3C8B6152708}" type="presParOf" srcId="{2FC5A653-DA7B-414A-971B-3BD9C3C6F201}" destId="{74910492-12AA-4D51-A70B-0A8B811CB950}" srcOrd="2" destOrd="0" presId="urn:microsoft.com/office/officeart/2005/8/layout/vList3#3"/>
    <dgm:cxn modelId="{C67E6ACB-B322-4941-BBA2-BD4941B70C39}" type="presParOf" srcId="{74910492-12AA-4D51-A70B-0A8B811CB950}" destId="{7C2CAAE0-F7D3-4024-AA72-249F3C562A0C}" srcOrd="0" destOrd="0" presId="urn:microsoft.com/office/officeart/2005/8/layout/vList3#3"/>
    <dgm:cxn modelId="{BF0035ED-66CB-4017-BA48-354293CCCF24}" type="presParOf" srcId="{74910492-12AA-4D51-A70B-0A8B811CB950}" destId="{0A9D5AFF-23B8-44CE-BA01-27B7DFF9295D}" srcOrd="1" destOrd="0" presId="urn:microsoft.com/office/officeart/2005/8/layout/vList3#3"/>
    <dgm:cxn modelId="{2BFFEB57-F325-4404-B031-A82D78741DC9}" type="presParOf" srcId="{2FC5A653-DA7B-414A-971B-3BD9C3C6F201}" destId="{75EB8194-13D3-4FCE-BD9E-D06FFD88351B}" srcOrd="3" destOrd="0" presId="urn:microsoft.com/office/officeart/2005/8/layout/vList3#3"/>
    <dgm:cxn modelId="{0303EAE4-EFBA-4E34-ABC4-A1213F9B05F5}" type="presParOf" srcId="{2FC5A653-DA7B-414A-971B-3BD9C3C6F201}" destId="{21F7D2A9-4BCB-4003-95E3-CD0731B08F3D}" srcOrd="4" destOrd="0" presId="urn:microsoft.com/office/officeart/2005/8/layout/vList3#3"/>
    <dgm:cxn modelId="{949382A5-61C4-4CC0-8F46-3C25FC6BF3B9}" type="presParOf" srcId="{21F7D2A9-4BCB-4003-95E3-CD0731B08F3D}" destId="{54BACFDE-6FB9-4E1C-8386-E12DAB34CD7A}" srcOrd="0" destOrd="0" presId="urn:microsoft.com/office/officeart/2005/8/layout/vList3#3"/>
    <dgm:cxn modelId="{CFFE9B04-0EFE-4B76-9FC8-A3662FBEECC0}" type="presParOf" srcId="{21F7D2A9-4BCB-4003-95E3-CD0731B08F3D}" destId="{CBDCBCF2-6578-4F44-91A8-F83FB2F7AEA4}" srcOrd="1" destOrd="0" presId="urn:microsoft.com/office/officeart/2005/8/layout/vList3#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C6284A-D0B7-4872-9A39-AE495A5084E2}"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6201555D-B5FF-4E6A-BA73-B808BF3D09AC}">
      <dgm:prSet/>
      <dgm:spPr/>
      <dgm:t>
        <a:bodyPr/>
        <a:lstStyle/>
        <a:p>
          <a:pPr rtl="0"/>
          <a:r>
            <a:rPr lang="ru-RU" b="1" dirty="0" smtClean="0"/>
            <a:t>Представители «</a:t>
          </a:r>
          <a:r>
            <a:rPr lang="en-US" b="1" dirty="0" smtClean="0"/>
            <a:t>Z</a:t>
          </a:r>
          <a:r>
            <a:rPr lang="ru-RU" b="1" dirty="0" smtClean="0"/>
            <a:t>-поколения»:</a:t>
          </a:r>
          <a:endParaRPr lang="ru-RU" dirty="0"/>
        </a:p>
      </dgm:t>
    </dgm:pt>
    <dgm:pt modelId="{A790448E-93E6-4E32-B6AA-9BBFCA7DF590}" type="parTrans" cxnId="{304A86AC-1FCC-45CB-8BA7-418401871213}">
      <dgm:prSet/>
      <dgm:spPr/>
      <dgm:t>
        <a:bodyPr/>
        <a:lstStyle/>
        <a:p>
          <a:endParaRPr lang="ru-RU"/>
        </a:p>
      </dgm:t>
    </dgm:pt>
    <dgm:pt modelId="{008691E6-7603-45EF-BF72-69F08AC46A5F}" type="sibTrans" cxnId="{304A86AC-1FCC-45CB-8BA7-418401871213}">
      <dgm:prSet/>
      <dgm:spPr/>
      <dgm:t>
        <a:bodyPr/>
        <a:lstStyle/>
        <a:p>
          <a:endParaRPr lang="ru-RU"/>
        </a:p>
      </dgm:t>
    </dgm:pt>
    <dgm:pt modelId="{FCFF2136-49D9-4162-ACC6-D42DDDE4055F}" type="pres">
      <dgm:prSet presAssocID="{7BC6284A-D0B7-4872-9A39-AE495A5084E2}" presName="linear" presStyleCnt="0">
        <dgm:presLayoutVars>
          <dgm:animLvl val="lvl"/>
          <dgm:resizeHandles val="exact"/>
        </dgm:presLayoutVars>
      </dgm:prSet>
      <dgm:spPr/>
      <dgm:t>
        <a:bodyPr/>
        <a:lstStyle/>
        <a:p>
          <a:endParaRPr lang="ru-RU"/>
        </a:p>
      </dgm:t>
    </dgm:pt>
    <dgm:pt modelId="{D5DEDCA0-B459-427B-880A-B27B11B84F7B}" type="pres">
      <dgm:prSet presAssocID="{6201555D-B5FF-4E6A-BA73-B808BF3D09AC}" presName="parentText" presStyleLbl="node1" presStyleIdx="0" presStyleCnt="1" custLinFactNeighborX="5435" custLinFactNeighborY="-37">
        <dgm:presLayoutVars>
          <dgm:chMax val="0"/>
          <dgm:bulletEnabled val="1"/>
        </dgm:presLayoutVars>
      </dgm:prSet>
      <dgm:spPr/>
      <dgm:t>
        <a:bodyPr/>
        <a:lstStyle/>
        <a:p>
          <a:endParaRPr lang="ru-RU"/>
        </a:p>
      </dgm:t>
    </dgm:pt>
  </dgm:ptLst>
  <dgm:cxnLst>
    <dgm:cxn modelId="{304A86AC-1FCC-45CB-8BA7-418401871213}" srcId="{7BC6284A-D0B7-4872-9A39-AE495A5084E2}" destId="{6201555D-B5FF-4E6A-BA73-B808BF3D09AC}" srcOrd="0" destOrd="0" parTransId="{A790448E-93E6-4E32-B6AA-9BBFCA7DF590}" sibTransId="{008691E6-7603-45EF-BF72-69F08AC46A5F}"/>
    <dgm:cxn modelId="{B8F4189E-3C76-4CCF-ABC9-0A00A9D2D0DA}" type="presOf" srcId="{6201555D-B5FF-4E6A-BA73-B808BF3D09AC}" destId="{D5DEDCA0-B459-427B-880A-B27B11B84F7B}" srcOrd="0" destOrd="0" presId="urn:microsoft.com/office/officeart/2005/8/layout/vList2"/>
    <dgm:cxn modelId="{2A80DCB9-0280-4C6E-8A2B-DB8A223FF36F}" type="presOf" srcId="{7BC6284A-D0B7-4872-9A39-AE495A5084E2}" destId="{FCFF2136-49D9-4162-ACC6-D42DDDE4055F}" srcOrd="0" destOrd="0" presId="urn:microsoft.com/office/officeart/2005/8/layout/vList2"/>
    <dgm:cxn modelId="{12D83EBD-15B5-4635-9048-CD696BEBEEEA}" type="presParOf" srcId="{FCFF2136-49D9-4162-ACC6-D42DDDE4055F}" destId="{D5DEDCA0-B459-427B-880A-B27B11B84F7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A9846B-C863-41BD-9E61-C3EC48EC6122}"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ru-RU"/>
        </a:p>
      </dgm:t>
    </dgm:pt>
    <dgm:pt modelId="{FEB0DA6D-9A3C-41B0-B69A-54B9EAAB27CB}">
      <dgm:prSet/>
      <dgm:spPr/>
      <dgm:t>
        <a:bodyPr/>
        <a:lstStyle/>
        <a:p>
          <a:pPr algn="ctr" rtl="0"/>
          <a:r>
            <a:rPr lang="ru-RU" b="1" dirty="0" smtClean="0"/>
            <a:t>Психолого-педагогические особенности представителей поколения </a:t>
          </a:r>
          <a:r>
            <a:rPr lang="en-US" b="1" dirty="0" smtClean="0"/>
            <a:t>Z</a:t>
          </a:r>
          <a:endParaRPr lang="ru-RU" dirty="0"/>
        </a:p>
      </dgm:t>
    </dgm:pt>
    <dgm:pt modelId="{40B7EF53-9B2C-4CB3-96D5-50336FD8BA61}" type="parTrans" cxnId="{118DD196-E92E-4274-9739-E245F268E898}">
      <dgm:prSet/>
      <dgm:spPr/>
      <dgm:t>
        <a:bodyPr/>
        <a:lstStyle/>
        <a:p>
          <a:endParaRPr lang="ru-RU"/>
        </a:p>
      </dgm:t>
    </dgm:pt>
    <dgm:pt modelId="{C51A43A0-E431-42AB-9D82-F10CAFAE69E1}" type="sibTrans" cxnId="{118DD196-E92E-4274-9739-E245F268E898}">
      <dgm:prSet/>
      <dgm:spPr/>
      <dgm:t>
        <a:bodyPr/>
        <a:lstStyle/>
        <a:p>
          <a:endParaRPr lang="ru-RU"/>
        </a:p>
      </dgm:t>
    </dgm:pt>
    <dgm:pt modelId="{F2CC2ECE-8A04-487A-BFFF-0E9BA8C85504}" type="pres">
      <dgm:prSet presAssocID="{27A9846B-C863-41BD-9E61-C3EC48EC6122}" presName="linear" presStyleCnt="0">
        <dgm:presLayoutVars>
          <dgm:animLvl val="lvl"/>
          <dgm:resizeHandles val="exact"/>
        </dgm:presLayoutVars>
      </dgm:prSet>
      <dgm:spPr/>
      <dgm:t>
        <a:bodyPr/>
        <a:lstStyle/>
        <a:p>
          <a:endParaRPr lang="ru-RU"/>
        </a:p>
      </dgm:t>
    </dgm:pt>
    <dgm:pt modelId="{AA6821D1-292F-4EB5-A89B-7A8D2C52BAA1}" type="pres">
      <dgm:prSet presAssocID="{FEB0DA6D-9A3C-41B0-B69A-54B9EAAB27CB}" presName="parentText" presStyleLbl="node1" presStyleIdx="0" presStyleCnt="1">
        <dgm:presLayoutVars>
          <dgm:chMax val="0"/>
          <dgm:bulletEnabled val="1"/>
        </dgm:presLayoutVars>
      </dgm:prSet>
      <dgm:spPr/>
      <dgm:t>
        <a:bodyPr/>
        <a:lstStyle/>
        <a:p>
          <a:endParaRPr lang="ru-RU"/>
        </a:p>
      </dgm:t>
    </dgm:pt>
  </dgm:ptLst>
  <dgm:cxnLst>
    <dgm:cxn modelId="{CD4CCB79-BA26-4FEB-83A3-BA8507643ADD}" type="presOf" srcId="{FEB0DA6D-9A3C-41B0-B69A-54B9EAAB27CB}" destId="{AA6821D1-292F-4EB5-A89B-7A8D2C52BAA1}" srcOrd="0" destOrd="0" presId="urn:microsoft.com/office/officeart/2005/8/layout/vList2"/>
    <dgm:cxn modelId="{118DD196-E92E-4274-9739-E245F268E898}" srcId="{27A9846B-C863-41BD-9E61-C3EC48EC6122}" destId="{FEB0DA6D-9A3C-41B0-B69A-54B9EAAB27CB}" srcOrd="0" destOrd="0" parTransId="{40B7EF53-9B2C-4CB3-96D5-50336FD8BA61}" sibTransId="{C51A43A0-E431-42AB-9D82-F10CAFAE69E1}"/>
    <dgm:cxn modelId="{AEB2A3BB-6CE7-46C4-A6C7-B1442D8AEB16}" type="presOf" srcId="{27A9846B-C863-41BD-9E61-C3EC48EC6122}" destId="{F2CC2ECE-8A04-487A-BFFF-0E9BA8C85504}" srcOrd="0" destOrd="0" presId="urn:microsoft.com/office/officeart/2005/8/layout/vList2"/>
    <dgm:cxn modelId="{9B1FD506-FEE1-4EA0-AB41-B19E8CE963E1}" type="presParOf" srcId="{F2CC2ECE-8A04-487A-BFFF-0E9BA8C85504}" destId="{AA6821D1-292F-4EB5-A89B-7A8D2C52BA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30DD79-F0FC-4404-B717-5FDEF382EC5D}"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715FDBFF-7DE9-4143-9565-8830B20C94A3}">
      <dgm:prSet/>
      <dgm:spPr/>
      <dgm:t>
        <a:bodyPr/>
        <a:lstStyle/>
        <a:p>
          <a:pPr algn="ctr" rtl="0"/>
          <a:r>
            <a:rPr lang="ru-RU" b="1" smtClean="0"/>
            <a:t>Способность к быстрому поиску информации</a:t>
          </a:r>
          <a:endParaRPr lang="ru-RU" b="1"/>
        </a:p>
      </dgm:t>
    </dgm:pt>
    <dgm:pt modelId="{B14FC1F1-7A61-4753-85A8-5CCED818E2BF}" type="parTrans" cxnId="{E72CE222-F38B-4E1A-8873-4EA2C957BFC8}">
      <dgm:prSet/>
      <dgm:spPr/>
      <dgm:t>
        <a:bodyPr/>
        <a:lstStyle/>
        <a:p>
          <a:pPr algn="ctr"/>
          <a:endParaRPr lang="ru-RU" b="1"/>
        </a:p>
      </dgm:t>
    </dgm:pt>
    <dgm:pt modelId="{18899DAE-D965-4753-AB8E-328357F9F226}" type="sibTrans" cxnId="{E72CE222-F38B-4E1A-8873-4EA2C957BFC8}">
      <dgm:prSet/>
      <dgm:spPr/>
      <dgm:t>
        <a:bodyPr/>
        <a:lstStyle/>
        <a:p>
          <a:pPr algn="ctr"/>
          <a:endParaRPr lang="ru-RU" b="1"/>
        </a:p>
      </dgm:t>
    </dgm:pt>
    <dgm:pt modelId="{4701BCAA-F318-40E9-9649-6BC28B6C19C3}">
      <dgm:prSet/>
      <dgm:spPr/>
      <dgm:t>
        <a:bodyPr/>
        <a:lstStyle/>
        <a:p>
          <a:pPr algn="ctr" rtl="0"/>
          <a:r>
            <a:rPr lang="ru-RU" b="1" smtClean="0"/>
            <a:t>Многозадачность и дефицит внимания</a:t>
          </a:r>
          <a:endParaRPr lang="ru-RU" b="1"/>
        </a:p>
      </dgm:t>
    </dgm:pt>
    <dgm:pt modelId="{B1E11588-76FA-4AD9-AA86-73846CBF5970}" type="parTrans" cxnId="{8F530481-3C88-469E-B745-6877B6217B7F}">
      <dgm:prSet/>
      <dgm:spPr/>
      <dgm:t>
        <a:bodyPr/>
        <a:lstStyle/>
        <a:p>
          <a:pPr algn="ctr"/>
          <a:endParaRPr lang="ru-RU" b="1"/>
        </a:p>
      </dgm:t>
    </dgm:pt>
    <dgm:pt modelId="{05E3BA3C-65FE-4630-8170-49E55A5BA87B}" type="sibTrans" cxnId="{8F530481-3C88-469E-B745-6877B6217B7F}">
      <dgm:prSet/>
      <dgm:spPr/>
      <dgm:t>
        <a:bodyPr/>
        <a:lstStyle/>
        <a:p>
          <a:pPr algn="ctr"/>
          <a:endParaRPr lang="ru-RU" b="1"/>
        </a:p>
      </dgm:t>
    </dgm:pt>
    <dgm:pt modelId="{CDCF955B-BC88-482A-BBF6-5086FE4C3542}">
      <dgm:prSet/>
      <dgm:spPr/>
      <dgm:t>
        <a:bodyPr/>
        <a:lstStyle/>
        <a:p>
          <a:pPr algn="ctr" rtl="0"/>
          <a:r>
            <a:rPr lang="ru-RU" b="1" smtClean="0"/>
            <a:t>Инфантилизм</a:t>
          </a:r>
          <a:endParaRPr lang="ru-RU" b="1"/>
        </a:p>
      </dgm:t>
    </dgm:pt>
    <dgm:pt modelId="{8A949CC1-FD3B-4311-839B-30E8CDB510B1}" type="parTrans" cxnId="{75ED5D81-046A-4388-9EBD-0019973CFBA5}">
      <dgm:prSet/>
      <dgm:spPr/>
      <dgm:t>
        <a:bodyPr/>
        <a:lstStyle/>
        <a:p>
          <a:pPr algn="ctr"/>
          <a:endParaRPr lang="ru-RU" b="1"/>
        </a:p>
      </dgm:t>
    </dgm:pt>
    <dgm:pt modelId="{0E7140A7-C368-4522-A153-180D8D768DFE}" type="sibTrans" cxnId="{75ED5D81-046A-4388-9EBD-0019973CFBA5}">
      <dgm:prSet/>
      <dgm:spPr/>
      <dgm:t>
        <a:bodyPr/>
        <a:lstStyle/>
        <a:p>
          <a:pPr algn="ctr"/>
          <a:endParaRPr lang="ru-RU" b="1"/>
        </a:p>
      </dgm:t>
    </dgm:pt>
    <dgm:pt modelId="{F39561FA-86A8-4441-B2FE-8C61F43B1D15}">
      <dgm:prSet/>
      <dgm:spPr/>
      <dgm:t>
        <a:bodyPr/>
        <a:lstStyle/>
        <a:p>
          <a:pPr algn="ctr" rtl="0"/>
          <a:r>
            <a:rPr lang="ru-RU" b="1" smtClean="0"/>
            <a:t>Нацеленность на быстрый результат </a:t>
          </a:r>
          <a:endParaRPr lang="ru-RU" b="1"/>
        </a:p>
      </dgm:t>
    </dgm:pt>
    <dgm:pt modelId="{3FB5142E-2252-4554-AFA8-3A63DE381132}" type="parTrans" cxnId="{D4EAB32B-1B95-480A-B318-98BB05398582}">
      <dgm:prSet/>
      <dgm:spPr/>
      <dgm:t>
        <a:bodyPr/>
        <a:lstStyle/>
        <a:p>
          <a:pPr algn="ctr"/>
          <a:endParaRPr lang="ru-RU" b="1"/>
        </a:p>
      </dgm:t>
    </dgm:pt>
    <dgm:pt modelId="{D65572CF-8A29-4802-880E-5FC88C42CFFF}" type="sibTrans" cxnId="{D4EAB32B-1B95-480A-B318-98BB05398582}">
      <dgm:prSet/>
      <dgm:spPr/>
      <dgm:t>
        <a:bodyPr/>
        <a:lstStyle/>
        <a:p>
          <a:pPr algn="ctr"/>
          <a:endParaRPr lang="ru-RU" b="1"/>
        </a:p>
      </dgm:t>
    </dgm:pt>
    <dgm:pt modelId="{D85F8CF0-C793-4711-AB1C-17B1BD74984B}">
      <dgm:prSet/>
      <dgm:spPr/>
      <dgm:t>
        <a:bodyPr/>
        <a:lstStyle/>
        <a:p>
          <a:pPr algn="ctr" rtl="0"/>
          <a:r>
            <a:rPr lang="ru-RU" b="1" smtClean="0"/>
            <a:t>Ценность индивидуальности</a:t>
          </a:r>
          <a:endParaRPr lang="ru-RU" b="1"/>
        </a:p>
      </dgm:t>
    </dgm:pt>
    <dgm:pt modelId="{1C345AD2-FBEE-46DA-A151-C84762009571}" type="parTrans" cxnId="{682A0027-BA54-4DDA-ABDF-3E4115444593}">
      <dgm:prSet/>
      <dgm:spPr/>
      <dgm:t>
        <a:bodyPr/>
        <a:lstStyle/>
        <a:p>
          <a:pPr algn="ctr"/>
          <a:endParaRPr lang="ru-RU" b="1"/>
        </a:p>
      </dgm:t>
    </dgm:pt>
    <dgm:pt modelId="{10B22D83-DED2-46F9-AAA7-0D14C63D53B3}" type="sibTrans" cxnId="{682A0027-BA54-4DDA-ABDF-3E4115444593}">
      <dgm:prSet/>
      <dgm:spPr/>
      <dgm:t>
        <a:bodyPr/>
        <a:lstStyle/>
        <a:p>
          <a:pPr algn="ctr"/>
          <a:endParaRPr lang="ru-RU" b="1"/>
        </a:p>
      </dgm:t>
    </dgm:pt>
    <dgm:pt modelId="{B0E002BC-1747-492E-B29F-F35D95790D5F}" type="pres">
      <dgm:prSet presAssocID="{BB30DD79-F0FC-4404-B717-5FDEF382EC5D}" presName="linear" presStyleCnt="0">
        <dgm:presLayoutVars>
          <dgm:animLvl val="lvl"/>
          <dgm:resizeHandles val="exact"/>
        </dgm:presLayoutVars>
      </dgm:prSet>
      <dgm:spPr/>
      <dgm:t>
        <a:bodyPr/>
        <a:lstStyle/>
        <a:p>
          <a:endParaRPr lang="ru-RU"/>
        </a:p>
      </dgm:t>
    </dgm:pt>
    <dgm:pt modelId="{DD48F7CE-3045-4134-8A57-C73878E5F21D}" type="pres">
      <dgm:prSet presAssocID="{715FDBFF-7DE9-4143-9565-8830B20C94A3}" presName="parentText" presStyleLbl="node1" presStyleIdx="0" presStyleCnt="5">
        <dgm:presLayoutVars>
          <dgm:chMax val="0"/>
          <dgm:bulletEnabled val="1"/>
        </dgm:presLayoutVars>
      </dgm:prSet>
      <dgm:spPr/>
      <dgm:t>
        <a:bodyPr/>
        <a:lstStyle/>
        <a:p>
          <a:endParaRPr lang="ru-RU"/>
        </a:p>
      </dgm:t>
    </dgm:pt>
    <dgm:pt modelId="{2E5AA09E-6443-48E7-BEEC-D469161EEB31}" type="pres">
      <dgm:prSet presAssocID="{18899DAE-D965-4753-AB8E-328357F9F226}" presName="spacer" presStyleCnt="0"/>
      <dgm:spPr/>
    </dgm:pt>
    <dgm:pt modelId="{35593C50-9834-4A7A-A881-CAF1C79A0945}" type="pres">
      <dgm:prSet presAssocID="{4701BCAA-F318-40E9-9649-6BC28B6C19C3}" presName="parentText" presStyleLbl="node1" presStyleIdx="1" presStyleCnt="5">
        <dgm:presLayoutVars>
          <dgm:chMax val="0"/>
          <dgm:bulletEnabled val="1"/>
        </dgm:presLayoutVars>
      </dgm:prSet>
      <dgm:spPr/>
      <dgm:t>
        <a:bodyPr/>
        <a:lstStyle/>
        <a:p>
          <a:endParaRPr lang="ru-RU"/>
        </a:p>
      </dgm:t>
    </dgm:pt>
    <dgm:pt modelId="{6007F42D-AF38-4FAC-83FC-F156370157F6}" type="pres">
      <dgm:prSet presAssocID="{05E3BA3C-65FE-4630-8170-49E55A5BA87B}" presName="spacer" presStyleCnt="0"/>
      <dgm:spPr/>
    </dgm:pt>
    <dgm:pt modelId="{A8603F20-AF02-4A32-8162-F626690ADC9E}" type="pres">
      <dgm:prSet presAssocID="{CDCF955B-BC88-482A-BBF6-5086FE4C3542}" presName="parentText" presStyleLbl="node1" presStyleIdx="2" presStyleCnt="5">
        <dgm:presLayoutVars>
          <dgm:chMax val="0"/>
          <dgm:bulletEnabled val="1"/>
        </dgm:presLayoutVars>
      </dgm:prSet>
      <dgm:spPr/>
      <dgm:t>
        <a:bodyPr/>
        <a:lstStyle/>
        <a:p>
          <a:endParaRPr lang="ru-RU"/>
        </a:p>
      </dgm:t>
    </dgm:pt>
    <dgm:pt modelId="{10EFD414-1F9E-4C12-9653-709B0B0BD9BA}" type="pres">
      <dgm:prSet presAssocID="{0E7140A7-C368-4522-A153-180D8D768DFE}" presName="spacer" presStyleCnt="0"/>
      <dgm:spPr/>
    </dgm:pt>
    <dgm:pt modelId="{7B2F5BD4-C9CA-4177-A823-ED2D7372789F}" type="pres">
      <dgm:prSet presAssocID="{F39561FA-86A8-4441-B2FE-8C61F43B1D15}" presName="parentText" presStyleLbl="node1" presStyleIdx="3" presStyleCnt="5">
        <dgm:presLayoutVars>
          <dgm:chMax val="0"/>
          <dgm:bulletEnabled val="1"/>
        </dgm:presLayoutVars>
      </dgm:prSet>
      <dgm:spPr/>
      <dgm:t>
        <a:bodyPr/>
        <a:lstStyle/>
        <a:p>
          <a:endParaRPr lang="ru-RU"/>
        </a:p>
      </dgm:t>
    </dgm:pt>
    <dgm:pt modelId="{D004BC69-BB40-4692-B9C3-F8CCEDDA995E}" type="pres">
      <dgm:prSet presAssocID="{D65572CF-8A29-4802-880E-5FC88C42CFFF}" presName="spacer" presStyleCnt="0"/>
      <dgm:spPr/>
    </dgm:pt>
    <dgm:pt modelId="{AE8015B9-01BA-4392-8610-876601BA266A}" type="pres">
      <dgm:prSet presAssocID="{D85F8CF0-C793-4711-AB1C-17B1BD74984B}" presName="parentText" presStyleLbl="node1" presStyleIdx="4" presStyleCnt="5">
        <dgm:presLayoutVars>
          <dgm:chMax val="0"/>
          <dgm:bulletEnabled val="1"/>
        </dgm:presLayoutVars>
      </dgm:prSet>
      <dgm:spPr/>
      <dgm:t>
        <a:bodyPr/>
        <a:lstStyle/>
        <a:p>
          <a:endParaRPr lang="ru-RU"/>
        </a:p>
      </dgm:t>
    </dgm:pt>
  </dgm:ptLst>
  <dgm:cxnLst>
    <dgm:cxn modelId="{D4EAB32B-1B95-480A-B318-98BB05398582}" srcId="{BB30DD79-F0FC-4404-B717-5FDEF382EC5D}" destId="{F39561FA-86A8-4441-B2FE-8C61F43B1D15}" srcOrd="3" destOrd="0" parTransId="{3FB5142E-2252-4554-AFA8-3A63DE381132}" sibTransId="{D65572CF-8A29-4802-880E-5FC88C42CFFF}"/>
    <dgm:cxn modelId="{46F26D9B-75C8-4673-BE4C-7FB8C5FD9E96}" type="presOf" srcId="{F39561FA-86A8-4441-B2FE-8C61F43B1D15}" destId="{7B2F5BD4-C9CA-4177-A823-ED2D7372789F}" srcOrd="0" destOrd="0" presId="urn:microsoft.com/office/officeart/2005/8/layout/vList2"/>
    <dgm:cxn modelId="{076CC391-ABF0-4637-AFBF-79A8BE3A3F03}" type="presOf" srcId="{4701BCAA-F318-40E9-9649-6BC28B6C19C3}" destId="{35593C50-9834-4A7A-A881-CAF1C79A0945}" srcOrd="0" destOrd="0" presId="urn:microsoft.com/office/officeart/2005/8/layout/vList2"/>
    <dgm:cxn modelId="{CBEB636E-AAA3-47A8-B412-EDC4F653900F}" type="presOf" srcId="{715FDBFF-7DE9-4143-9565-8830B20C94A3}" destId="{DD48F7CE-3045-4134-8A57-C73878E5F21D}" srcOrd="0" destOrd="0" presId="urn:microsoft.com/office/officeart/2005/8/layout/vList2"/>
    <dgm:cxn modelId="{800B60E5-D4CC-4019-8980-D9E9422C4359}" type="presOf" srcId="{BB30DD79-F0FC-4404-B717-5FDEF382EC5D}" destId="{B0E002BC-1747-492E-B29F-F35D95790D5F}" srcOrd="0" destOrd="0" presId="urn:microsoft.com/office/officeart/2005/8/layout/vList2"/>
    <dgm:cxn modelId="{E72CE222-F38B-4E1A-8873-4EA2C957BFC8}" srcId="{BB30DD79-F0FC-4404-B717-5FDEF382EC5D}" destId="{715FDBFF-7DE9-4143-9565-8830B20C94A3}" srcOrd="0" destOrd="0" parTransId="{B14FC1F1-7A61-4753-85A8-5CCED818E2BF}" sibTransId="{18899DAE-D965-4753-AB8E-328357F9F226}"/>
    <dgm:cxn modelId="{67B8A88E-F8F6-4D83-B34B-44C564399E12}" type="presOf" srcId="{CDCF955B-BC88-482A-BBF6-5086FE4C3542}" destId="{A8603F20-AF02-4A32-8162-F626690ADC9E}" srcOrd="0" destOrd="0" presId="urn:microsoft.com/office/officeart/2005/8/layout/vList2"/>
    <dgm:cxn modelId="{682A0027-BA54-4DDA-ABDF-3E4115444593}" srcId="{BB30DD79-F0FC-4404-B717-5FDEF382EC5D}" destId="{D85F8CF0-C793-4711-AB1C-17B1BD74984B}" srcOrd="4" destOrd="0" parTransId="{1C345AD2-FBEE-46DA-A151-C84762009571}" sibTransId="{10B22D83-DED2-46F9-AAA7-0D14C63D53B3}"/>
    <dgm:cxn modelId="{959015AC-904A-4681-9329-3FAC092F4CB5}" type="presOf" srcId="{D85F8CF0-C793-4711-AB1C-17B1BD74984B}" destId="{AE8015B9-01BA-4392-8610-876601BA266A}" srcOrd="0" destOrd="0" presId="urn:microsoft.com/office/officeart/2005/8/layout/vList2"/>
    <dgm:cxn modelId="{8F530481-3C88-469E-B745-6877B6217B7F}" srcId="{BB30DD79-F0FC-4404-B717-5FDEF382EC5D}" destId="{4701BCAA-F318-40E9-9649-6BC28B6C19C3}" srcOrd="1" destOrd="0" parTransId="{B1E11588-76FA-4AD9-AA86-73846CBF5970}" sibTransId="{05E3BA3C-65FE-4630-8170-49E55A5BA87B}"/>
    <dgm:cxn modelId="{75ED5D81-046A-4388-9EBD-0019973CFBA5}" srcId="{BB30DD79-F0FC-4404-B717-5FDEF382EC5D}" destId="{CDCF955B-BC88-482A-BBF6-5086FE4C3542}" srcOrd="2" destOrd="0" parTransId="{8A949CC1-FD3B-4311-839B-30E8CDB510B1}" sibTransId="{0E7140A7-C368-4522-A153-180D8D768DFE}"/>
    <dgm:cxn modelId="{6D51C4EF-2349-4CA0-BA00-0957FF525410}" type="presParOf" srcId="{B0E002BC-1747-492E-B29F-F35D95790D5F}" destId="{DD48F7CE-3045-4134-8A57-C73878E5F21D}" srcOrd="0" destOrd="0" presId="urn:microsoft.com/office/officeart/2005/8/layout/vList2"/>
    <dgm:cxn modelId="{E7FE6ED3-8555-45BD-B329-A3216DEF23FD}" type="presParOf" srcId="{B0E002BC-1747-492E-B29F-F35D95790D5F}" destId="{2E5AA09E-6443-48E7-BEEC-D469161EEB31}" srcOrd="1" destOrd="0" presId="urn:microsoft.com/office/officeart/2005/8/layout/vList2"/>
    <dgm:cxn modelId="{044FA399-1296-4CEE-BFA8-EB3FB9E80A7D}" type="presParOf" srcId="{B0E002BC-1747-492E-B29F-F35D95790D5F}" destId="{35593C50-9834-4A7A-A881-CAF1C79A0945}" srcOrd="2" destOrd="0" presId="urn:microsoft.com/office/officeart/2005/8/layout/vList2"/>
    <dgm:cxn modelId="{C4D3CAF3-ADB4-4259-8B02-FA102A407E99}" type="presParOf" srcId="{B0E002BC-1747-492E-B29F-F35D95790D5F}" destId="{6007F42D-AF38-4FAC-83FC-F156370157F6}" srcOrd="3" destOrd="0" presId="urn:microsoft.com/office/officeart/2005/8/layout/vList2"/>
    <dgm:cxn modelId="{8FEFEC9A-EC34-4ECB-80F4-A8E49093DD46}" type="presParOf" srcId="{B0E002BC-1747-492E-B29F-F35D95790D5F}" destId="{A8603F20-AF02-4A32-8162-F626690ADC9E}" srcOrd="4" destOrd="0" presId="urn:microsoft.com/office/officeart/2005/8/layout/vList2"/>
    <dgm:cxn modelId="{2263C23B-9888-46B0-BD39-6B546B3AD7B1}" type="presParOf" srcId="{B0E002BC-1747-492E-B29F-F35D95790D5F}" destId="{10EFD414-1F9E-4C12-9653-709B0B0BD9BA}" srcOrd="5" destOrd="0" presId="urn:microsoft.com/office/officeart/2005/8/layout/vList2"/>
    <dgm:cxn modelId="{185AAB5F-C4A4-4121-BE4C-E73BC458A405}" type="presParOf" srcId="{B0E002BC-1747-492E-B29F-F35D95790D5F}" destId="{7B2F5BD4-C9CA-4177-A823-ED2D7372789F}" srcOrd="6" destOrd="0" presId="urn:microsoft.com/office/officeart/2005/8/layout/vList2"/>
    <dgm:cxn modelId="{F0134C1C-751A-4BFF-8288-327C5F026D5C}" type="presParOf" srcId="{B0E002BC-1747-492E-B29F-F35D95790D5F}" destId="{D004BC69-BB40-4692-B9C3-F8CCEDDA995E}" srcOrd="7" destOrd="0" presId="urn:microsoft.com/office/officeart/2005/8/layout/vList2"/>
    <dgm:cxn modelId="{AE331F0A-F1CF-43CD-B788-34340A5A81CC}" type="presParOf" srcId="{B0E002BC-1747-492E-B29F-F35D95790D5F}" destId="{AE8015B9-01BA-4392-8610-876601BA266A}"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9E6DBC-57B7-40BC-BB71-3584E4EC77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ru-RU"/>
        </a:p>
      </dgm:t>
    </dgm:pt>
    <dgm:pt modelId="{EFD01C98-02F6-4A40-A0BC-DD34AF81EBBD}">
      <dgm:prSet/>
      <dgm:spPr/>
      <dgm:t>
        <a:bodyPr/>
        <a:lstStyle/>
        <a:p>
          <a:pPr algn="ctr" rtl="0"/>
          <a:r>
            <a:rPr lang="ru-RU" b="1" smtClean="0"/>
            <a:t>Расширение пространственных ориентаций</a:t>
          </a:r>
          <a:endParaRPr lang="ru-RU" b="1"/>
        </a:p>
      </dgm:t>
    </dgm:pt>
    <dgm:pt modelId="{EA035328-529B-430F-AE44-EC2707F42BD0}" type="parTrans" cxnId="{6F4C99E6-E9F1-4FC9-ABD1-8073F517FE85}">
      <dgm:prSet/>
      <dgm:spPr/>
      <dgm:t>
        <a:bodyPr/>
        <a:lstStyle/>
        <a:p>
          <a:pPr algn="ctr"/>
          <a:endParaRPr lang="ru-RU" b="1"/>
        </a:p>
      </dgm:t>
    </dgm:pt>
    <dgm:pt modelId="{DE76F989-DF1B-45C0-ACBA-3601D40FEB39}" type="sibTrans" cxnId="{6F4C99E6-E9F1-4FC9-ABD1-8073F517FE85}">
      <dgm:prSet/>
      <dgm:spPr/>
      <dgm:t>
        <a:bodyPr/>
        <a:lstStyle/>
        <a:p>
          <a:pPr algn="ctr"/>
          <a:endParaRPr lang="ru-RU" b="1"/>
        </a:p>
      </dgm:t>
    </dgm:pt>
    <dgm:pt modelId="{951DCD33-48F1-4C8F-B494-8906822B9B9C}">
      <dgm:prSet/>
      <dgm:spPr/>
      <dgm:t>
        <a:bodyPr/>
        <a:lstStyle/>
        <a:p>
          <a:pPr algn="ctr" rtl="0"/>
          <a:r>
            <a:rPr lang="ru-RU" b="1" smtClean="0"/>
            <a:t>Снижение мотивации к запоминанию информации</a:t>
          </a:r>
          <a:endParaRPr lang="ru-RU" b="1"/>
        </a:p>
      </dgm:t>
    </dgm:pt>
    <dgm:pt modelId="{8051D8E2-8560-45CB-8007-B5067471A06C}" type="parTrans" cxnId="{A35C5DFE-D2C8-4AA3-B428-22C1F741EC07}">
      <dgm:prSet/>
      <dgm:spPr/>
      <dgm:t>
        <a:bodyPr/>
        <a:lstStyle/>
        <a:p>
          <a:pPr algn="ctr"/>
          <a:endParaRPr lang="ru-RU" b="1"/>
        </a:p>
      </dgm:t>
    </dgm:pt>
    <dgm:pt modelId="{D8A243BC-49DE-4C80-BBE5-383A158C25A5}" type="sibTrans" cxnId="{A35C5DFE-D2C8-4AA3-B428-22C1F741EC07}">
      <dgm:prSet/>
      <dgm:spPr/>
      <dgm:t>
        <a:bodyPr/>
        <a:lstStyle/>
        <a:p>
          <a:pPr algn="ctr"/>
          <a:endParaRPr lang="ru-RU" b="1"/>
        </a:p>
      </dgm:t>
    </dgm:pt>
    <dgm:pt modelId="{FF80156B-6BF1-4921-B52A-AFEDAF507AF5}">
      <dgm:prSet/>
      <dgm:spPr/>
      <dgm:t>
        <a:bodyPr/>
        <a:lstStyle/>
        <a:p>
          <a:pPr algn="ctr" rtl="0"/>
          <a:r>
            <a:rPr lang="ru-RU" b="1" smtClean="0"/>
            <a:t>Высокая референтность социальных сетей </a:t>
          </a:r>
          <a:endParaRPr lang="ru-RU" b="1"/>
        </a:p>
      </dgm:t>
    </dgm:pt>
    <dgm:pt modelId="{E9AEE82D-C02C-42A0-9072-5DE97D3508E2}" type="parTrans" cxnId="{611F900B-C0AC-4A17-A3C6-7E84D131CAE2}">
      <dgm:prSet/>
      <dgm:spPr/>
      <dgm:t>
        <a:bodyPr/>
        <a:lstStyle/>
        <a:p>
          <a:pPr algn="ctr"/>
          <a:endParaRPr lang="ru-RU" b="1"/>
        </a:p>
      </dgm:t>
    </dgm:pt>
    <dgm:pt modelId="{63337D20-A821-4375-8FB3-A2BDCBDAF099}" type="sibTrans" cxnId="{611F900B-C0AC-4A17-A3C6-7E84D131CAE2}">
      <dgm:prSet/>
      <dgm:spPr/>
      <dgm:t>
        <a:bodyPr/>
        <a:lstStyle/>
        <a:p>
          <a:pPr algn="ctr"/>
          <a:endParaRPr lang="ru-RU" b="1"/>
        </a:p>
      </dgm:t>
    </dgm:pt>
    <dgm:pt modelId="{EBA4668E-74E3-4BB3-8ED6-0FA9516D49B2}">
      <dgm:prSet/>
      <dgm:spPr/>
      <dgm:t>
        <a:bodyPr/>
        <a:lstStyle/>
        <a:p>
          <a:pPr algn="ctr" rtl="0"/>
          <a:r>
            <a:rPr lang="ru-RU" b="1" smtClean="0"/>
            <a:t>Публичность личности</a:t>
          </a:r>
          <a:endParaRPr lang="ru-RU" b="1"/>
        </a:p>
      </dgm:t>
    </dgm:pt>
    <dgm:pt modelId="{1E103ED4-51D0-4517-938C-AEB6448BE133}" type="parTrans" cxnId="{530885C1-2B61-4255-A32F-B60366E1A80A}">
      <dgm:prSet/>
      <dgm:spPr/>
      <dgm:t>
        <a:bodyPr/>
        <a:lstStyle/>
        <a:p>
          <a:pPr algn="ctr"/>
          <a:endParaRPr lang="ru-RU" b="1"/>
        </a:p>
      </dgm:t>
    </dgm:pt>
    <dgm:pt modelId="{D7141F55-93C3-44BB-8542-6FEEC0387F96}" type="sibTrans" cxnId="{530885C1-2B61-4255-A32F-B60366E1A80A}">
      <dgm:prSet/>
      <dgm:spPr/>
      <dgm:t>
        <a:bodyPr/>
        <a:lstStyle/>
        <a:p>
          <a:pPr algn="ctr"/>
          <a:endParaRPr lang="ru-RU" b="1"/>
        </a:p>
      </dgm:t>
    </dgm:pt>
    <dgm:pt modelId="{67CC8148-D109-4BF0-B88A-53B95DB0DE11}">
      <dgm:prSet/>
      <dgm:spPr/>
      <dgm:t>
        <a:bodyPr/>
        <a:lstStyle/>
        <a:p>
          <a:pPr algn="ctr" rtl="0"/>
          <a:r>
            <a:rPr lang="ru-RU" b="1" dirty="0" smtClean="0"/>
            <a:t>Использование «письменной разговорной речи»</a:t>
          </a:r>
          <a:endParaRPr lang="ru-RU" b="1" dirty="0"/>
        </a:p>
      </dgm:t>
    </dgm:pt>
    <dgm:pt modelId="{1465A45C-64EF-4951-A7F7-74CCAAA13B9F}" type="parTrans" cxnId="{3BCFF1F1-6D3A-4A19-8417-6C9BD98C2282}">
      <dgm:prSet/>
      <dgm:spPr/>
      <dgm:t>
        <a:bodyPr/>
        <a:lstStyle/>
        <a:p>
          <a:pPr algn="ctr"/>
          <a:endParaRPr lang="ru-RU" b="1"/>
        </a:p>
      </dgm:t>
    </dgm:pt>
    <dgm:pt modelId="{2AAEAB20-A7BE-4419-8150-11C67465331E}" type="sibTrans" cxnId="{3BCFF1F1-6D3A-4A19-8417-6C9BD98C2282}">
      <dgm:prSet/>
      <dgm:spPr/>
      <dgm:t>
        <a:bodyPr/>
        <a:lstStyle/>
        <a:p>
          <a:pPr algn="ctr"/>
          <a:endParaRPr lang="ru-RU" b="1"/>
        </a:p>
      </dgm:t>
    </dgm:pt>
    <dgm:pt modelId="{BA1D9922-4B93-46AF-8349-04E69FC74A32}" type="pres">
      <dgm:prSet presAssocID="{5C9E6DBC-57B7-40BC-BB71-3584E4EC77F3}" presName="linear" presStyleCnt="0">
        <dgm:presLayoutVars>
          <dgm:animLvl val="lvl"/>
          <dgm:resizeHandles val="exact"/>
        </dgm:presLayoutVars>
      </dgm:prSet>
      <dgm:spPr/>
      <dgm:t>
        <a:bodyPr/>
        <a:lstStyle/>
        <a:p>
          <a:endParaRPr lang="ru-RU"/>
        </a:p>
      </dgm:t>
    </dgm:pt>
    <dgm:pt modelId="{E85279E1-1EFA-4C4E-9A2E-1A4A3BD0B386}" type="pres">
      <dgm:prSet presAssocID="{EFD01C98-02F6-4A40-A0BC-DD34AF81EBBD}" presName="parentText" presStyleLbl="node1" presStyleIdx="0" presStyleCnt="5">
        <dgm:presLayoutVars>
          <dgm:chMax val="0"/>
          <dgm:bulletEnabled val="1"/>
        </dgm:presLayoutVars>
      </dgm:prSet>
      <dgm:spPr/>
      <dgm:t>
        <a:bodyPr/>
        <a:lstStyle/>
        <a:p>
          <a:endParaRPr lang="ru-RU"/>
        </a:p>
      </dgm:t>
    </dgm:pt>
    <dgm:pt modelId="{DF4504A7-5726-47F6-B0F6-81225522DAF7}" type="pres">
      <dgm:prSet presAssocID="{DE76F989-DF1B-45C0-ACBA-3601D40FEB39}" presName="spacer" presStyleCnt="0"/>
      <dgm:spPr/>
    </dgm:pt>
    <dgm:pt modelId="{0647149D-E1FA-4607-8842-BAE769602FBF}" type="pres">
      <dgm:prSet presAssocID="{951DCD33-48F1-4C8F-B494-8906822B9B9C}" presName="parentText" presStyleLbl="node1" presStyleIdx="1" presStyleCnt="5">
        <dgm:presLayoutVars>
          <dgm:chMax val="0"/>
          <dgm:bulletEnabled val="1"/>
        </dgm:presLayoutVars>
      </dgm:prSet>
      <dgm:spPr/>
      <dgm:t>
        <a:bodyPr/>
        <a:lstStyle/>
        <a:p>
          <a:endParaRPr lang="ru-RU"/>
        </a:p>
      </dgm:t>
    </dgm:pt>
    <dgm:pt modelId="{3F6251F0-AC6D-4FC3-850E-B03A62363D69}" type="pres">
      <dgm:prSet presAssocID="{D8A243BC-49DE-4C80-BBE5-383A158C25A5}" presName="spacer" presStyleCnt="0"/>
      <dgm:spPr/>
    </dgm:pt>
    <dgm:pt modelId="{57219CD7-6F8D-4EC9-B1BF-ACF5048CF5B5}" type="pres">
      <dgm:prSet presAssocID="{FF80156B-6BF1-4921-B52A-AFEDAF507AF5}" presName="parentText" presStyleLbl="node1" presStyleIdx="2" presStyleCnt="5">
        <dgm:presLayoutVars>
          <dgm:chMax val="0"/>
          <dgm:bulletEnabled val="1"/>
        </dgm:presLayoutVars>
      </dgm:prSet>
      <dgm:spPr/>
      <dgm:t>
        <a:bodyPr/>
        <a:lstStyle/>
        <a:p>
          <a:endParaRPr lang="ru-RU"/>
        </a:p>
      </dgm:t>
    </dgm:pt>
    <dgm:pt modelId="{8CF3E8A2-681E-4A83-8506-657FDD684DC0}" type="pres">
      <dgm:prSet presAssocID="{63337D20-A821-4375-8FB3-A2BDCBDAF099}" presName="spacer" presStyleCnt="0"/>
      <dgm:spPr/>
    </dgm:pt>
    <dgm:pt modelId="{7915BE31-2668-4C1B-9465-484E954AB515}" type="pres">
      <dgm:prSet presAssocID="{EBA4668E-74E3-4BB3-8ED6-0FA9516D49B2}" presName="parentText" presStyleLbl="node1" presStyleIdx="3" presStyleCnt="5">
        <dgm:presLayoutVars>
          <dgm:chMax val="0"/>
          <dgm:bulletEnabled val="1"/>
        </dgm:presLayoutVars>
      </dgm:prSet>
      <dgm:spPr/>
      <dgm:t>
        <a:bodyPr/>
        <a:lstStyle/>
        <a:p>
          <a:endParaRPr lang="ru-RU"/>
        </a:p>
      </dgm:t>
    </dgm:pt>
    <dgm:pt modelId="{6D4A6B44-9420-4215-8BF8-5D7FD839C023}" type="pres">
      <dgm:prSet presAssocID="{D7141F55-93C3-44BB-8542-6FEEC0387F96}" presName="spacer" presStyleCnt="0"/>
      <dgm:spPr/>
    </dgm:pt>
    <dgm:pt modelId="{10941B96-3396-4263-94AA-C8A3F94768CC}" type="pres">
      <dgm:prSet presAssocID="{67CC8148-D109-4BF0-B88A-53B95DB0DE11}" presName="parentText" presStyleLbl="node1" presStyleIdx="4" presStyleCnt="5">
        <dgm:presLayoutVars>
          <dgm:chMax val="0"/>
          <dgm:bulletEnabled val="1"/>
        </dgm:presLayoutVars>
      </dgm:prSet>
      <dgm:spPr/>
      <dgm:t>
        <a:bodyPr/>
        <a:lstStyle/>
        <a:p>
          <a:endParaRPr lang="ru-RU"/>
        </a:p>
      </dgm:t>
    </dgm:pt>
  </dgm:ptLst>
  <dgm:cxnLst>
    <dgm:cxn modelId="{E0FC2906-8062-4B40-98F0-51F1D55323BA}" type="presOf" srcId="{EFD01C98-02F6-4A40-A0BC-DD34AF81EBBD}" destId="{E85279E1-1EFA-4C4E-9A2E-1A4A3BD0B386}" srcOrd="0" destOrd="0" presId="urn:microsoft.com/office/officeart/2005/8/layout/vList2"/>
    <dgm:cxn modelId="{EB766BD0-3B0F-40E9-95E3-7D23A5513E79}" type="presOf" srcId="{951DCD33-48F1-4C8F-B494-8906822B9B9C}" destId="{0647149D-E1FA-4607-8842-BAE769602FBF}" srcOrd="0" destOrd="0" presId="urn:microsoft.com/office/officeart/2005/8/layout/vList2"/>
    <dgm:cxn modelId="{021E9928-915A-4BDD-9125-81C83AEB86D1}" type="presOf" srcId="{EBA4668E-74E3-4BB3-8ED6-0FA9516D49B2}" destId="{7915BE31-2668-4C1B-9465-484E954AB515}" srcOrd="0" destOrd="0" presId="urn:microsoft.com/office/officeart/2005/8/layout/vList2"/>
    <dgm:cxn modelId="{709ACF16-4DC9-4C4D-AF4C-B18FBCCAD59E}" type="presOf" srcId="{FF80156B-6BF1-4921-B52A-AFEDAF507AF5}" destId="{57219CD7-6F8D-4EC9-B1BF-ACF5048CF5B5}" srcOrd="0" destOrd="0" presId="urn:microsoft.com/office/officeart/2005/8/layout/vList2"/>
    <dgm:cxn modelId="{611F900B-C0AC-4A17-A3C6-7E84D131CAE2}" srcId="{5C9E6DBC-57B7-40BC-BB71-3584E4EC77F3}" destId="{FF80156B-6BF1-4921-B52A-AFEDAF507AF5}" srcOrd="2" destOrd="0" parTransId="{E9AEE82D-C02C-42A0-9072-5DE97D3508E2}" sibTransId="{63337D20-A821-4375-8FB3-A2BDCBDAF099}"/>
    <dgm:cxn modelId="{530885C1-2B61-4255-A32F-B60366E1A80A}" srcId="{5C9E6DBC-57B7-40BC-BB71-3584E4EC77F3}" destId="{EBA4668E-74E3-4BB3-8ED6-0FA9516D49B2}" srcOrd="3" destOrd="0" parTransId="{1E103ED4-51D0-4517-938C-AEB6448BE133}" sibTransId="{D7141F55-93C3-44BB-8542-6FEEC0387F96}"/>
    <dgm:cxn modelId="{6F4C99E6-E9F1-4FC9-ABD1-8073F517FE85}" srcId="{5C9E6DBC-57B7-40BC-BB71-3584E4EC77F3}" destId="{EFD01C98-02F6-4A40-A0BC-DD34AF81EBBD}" srcOrd="0" destOrd="0" parTransId="{EA035328-529B-430F-AE44-EC2707F42BD0}" sibTransId="{DE76F989-DF1B-45C0-ACBA-3601D40FEB39}"/>
    <dgm:cxn modelId="{915FE2E4-E26C-45D0-BF12-6407DB787F7A}" type="presOf" srcId="{67CC8148-D109-4BF0-B88A-53B95DB0DE11}" destId="{10941B96-3396-4263-94AA-C8A3F94768CC}" srcOrd="0" destOrd="0" presId="urn:microsoft.com/office/officeart/2005/8/layout/vList2"/>
    <dgm:cxn modelId="{3BCFF1F1-6D3A-4A19-8417-6C9BD98C2282}" srcId="{5C9E6DBC-57B7-40BC-BB71-3584E4EC77F3}" destId="{67CC8148-D109-4BF0-B88A-53B95DB0DE11}" srcOrd="4" destOrd="0" parTransId="{1465A45C-64EF-4951-A7F7-74CCAAA13B9F}" sibTransId="{2AAEAB20-A7BE-4419-8150-11C67465331E}"/>
    <dgm:cxn modelId="{A35C5DFE-D2C8-4AA3-B428-22C1F741EC07}" srcId="{5C9E6DBC-57B7-40BC-BB71-3584E4EC77F3}" destId="{951DCD33-48F1-4C8F-B494-8906822B9B9C}" srcOrd="1" destOrd="0" parTransId="{8051D8E2-8560-45CB-8007-B5067471A06C}" sibTransId="{D8A243BC-49DE-4C80-BBE5-383A158C25A5}"/>
    <dgm:cxn modelId="{21FC27E9-9F37-4C47-B4D3-E755EDA624EF}" type="presOf" srcId="{5C9E6DBC-57B7-40BC-BB71-3584E4EC77F3}" destId="{BA1D9922-4B93-46AF-8349-04E69FC74A32}" srcOrd="0" destOrd="0" presId="urn:microsoft.com/office/officeart/2005/8/layout/vList2"/>
    <dgm:cxn modelId="{A98B224C-A3F2-400B-826B-26E3C71D6615}" type="presParOf" srcId="{BA1D9922-4B93-46AF-8349-04E69FC74A32}" destId="{E85279E1-1EFA-4C4E-9A2E-1A4A3BD0B386}" srcOrd="0" destOrd="0" presId="urn:microsoft.com/office/officeart/2005/8/layout/vList2"/>
    <dgm:cxn modelId="{1BF9D3D7-3CEB-45CF-918E-F009D8B55832}" type="presParOf" srcId="{BA1D9922-4B93-46AF-8349-04E69FC74A32}" destId="{DF4504A7-5726-47F6-B0F6-81225522DAF7}" srcOrd="1" destOrd="0" presId="urn:microsoft.com/office/officeart/2005/8/layout/vList2"/>
    <dgm:cxn modelId="{E1934501-4E41-4E5E-8A88-7D032477950D}" type="presParOf" srcId="{BA1D9922-4B93-46AF-8349-04E69FC74A32}" destId="{0647149D-E1FA-4607-8842-BAE769602FBF}" srcOrd="2" destOrd="0" presId="urn:microsoft.com/office/officeart/2005/8/layout/vList2"/>
    <dgm:cxn modelId="{B2F57BEA-5295-4533-B499-4156BE17C200}" type="presParOf" srcId="{BA1D9922-4B93-46AF-8349-04E69FC74A32}" destId="{3F6251F0-AC6D-4FC3-850E-B03A62363D69}" srcOrd="3" destOrd="0" presId="urn:microsoft.com/office/officeart/2005/8/layout/vList2"/>
    <dgm:cxn modelId="{7A0EDAC7-05C3-46EA-81CB-72B30125F64C}" type="presParOf" srcId="{BA1D9922-4B93-46AF-8349-04E69FC74A32}" destId="{57219CD7-6F8D-4EC9-B1BF-ACF5048CF5B5}" srcOrd="4" destOrd="0" presId="urn:microsoft.com/office/officeart/2005/8/layout/vList2"/>
    <dgm:cxn modelId="{75596118-2E8E-4C7B-822C-C1ABEB0F6D32}" type="presParOf" srcId="{BA1D9922-4B93-46AF-8349-04E69FC74A32}" destId="{8CF3E8A2-681E-4A83-8506-657FDD684DC0}" srcOrd="5" destOrd="0" presId="urn:microsoft.com/office/officeart/2005/8/layout/vList2"/>
    <dgm:cxn modelId="{92B41408-5DD9-4DF1-A428-87216404BAAF}" type="presParOf" srcId="{BA1D9922-4B93-46AF-8349-04E69FC74A32}" destId="{7915BE31-2668-4C1B-9465-484E954AB515}" srcOrd="6" destOrd="0" presId="urn:microsoft.com/office/officeart/2005/8/layout/vList2"/>
    <dgm:cxn modelId="{88D1DEF3-FEE2-426E-A1EC-C41086B8A11E}" type="presParOf" srcId="{BA1D9922-4B93-46AF-8349-04E69FC74A32}" destId="{6D4A6B44-9420-4215-8BF8-5D7FD839C023}" srcOrd="7" destOrd="0" presId="urn:microsoft.com/office/officeart/2005/8/layout/vList2"/>
    <dgm:cxn modelId="{E90CEAF4-F0A8-4765-8FDD-34F486B1744F}" type="presParOf" srcId="{BA1D9922-4B93-46AF-8349-04E69FC74A32}" destId="{10941B96-3396-4263-94AA-C8A3F94768CC}" srcOrd="8"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A9846B-C863-41BD-9E61-C3EC48EC6122}"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ru-RU"/>
        </a:p>
      </dgm:t>
    </dgm:pt>
    <dgm:pt modelId="{FEB0DA6D-9A3C-41B0-B69A-54B9EAAB27CB}">
      <dgm:prSet/>
      <dgm:spPr/>
      <dgm:t>
        <a:bodyPr/>
        <a:lstStyle/>
        <a:p>
          <a:pPr algn="ctr" rtl="0"/>
          <a:r>
            <a:rPr lang="ru-RU" b="1" dirty="0" smtClean="0"/>
            <a:t>Психолого-педагогические особенности представителей поколения </a:t>
          </a:r>
          <a:r>
            <a:rPr lang="en-US" b="1" dirty="0" smtClean="0"/>
            <a:t>Z</a:t>
          </a:r>
          <a:endParaRPr lang="ru-RU" dirty="0"/>
        </a:p>
      </dgm:t>
    </dgm:pt>
    <dgm:pt modelId="{40B7EF53-9B2C-4CB3-96D5-50336FD8BA61}" type="parTrans" cxnId="{118DD196-E92E-4274-9739-E245F268E898}">
      <dgm:prSet/>
      <dgm:spPr/>
      <dgm:t>
        <a:bodyPr/>
        <a:lstStyle/>
        <a:p>
          <a:endParaRPr lang="ru-RU"/>
        </a:p>
      </dgm:t>
    </dgm:pt>
    <dgm:pt modelId="{C51A43A0-E431-42AB-9D82-F10CAFAE69E1}" type="sibTrans" cxnId="{118DD196-E92E-4274-9739-E245F268E898}">
      <dgm:prSet/>
      <dgm:spPr/>
      <dgm:t>
        <a:bodyPr/>
        <a:lstStyle/>
        <a:p>
          <a:endParaRPr lang="ru-RU"/>
        </a:p>
      </dgm:t>
    </dgm:pt>
    <dgm:pt modelId="{F2CC2ECE-8A04-487A-BFFF-0E9BA8C85504}" type="pres">
      <dgm:prSet presAssocID="{27A9846B-C863-41BD-9E61-C3EC48EC6122}" presName="linear" presStyleCnt="0">
        <dgm:presLayoutVars>
          <dgm:animLvl val="lvl"/>
          <dgm:resizeHandles val="exact"/>
        </dgm:presLayoutVars>
      </dgm:prSet>
      <dgm:spPr/>
      <dgm:t>
        <a:bodyPr/>
        <a:lstStyle/>
        <a:p>
          <a:endParaRPr lang="ru-RU"/>
        </a:p>
      </dgm:t>
    </dgm:pt>
    <dgm:pt modelId="{AA6821D1-292F-4EB5-A89B-7A8D2C52BAA1}" type="pres">
      <dgm:prSet presAssocID="{FEB0DA6D-9A3C-41B0-B69A-54B9EAAB27CB}" presName="parentText" presStyleLbl="node1" presStyleIdx="0" presStyleCnt="1">
        <dgm:presLayoutVars>
          <dgm:chMax val="0"/>
          <dgm:bulletEnabled val="1"/>
        </dgm:presLayoutVars>
      </dgm:prSet>
      <dgm:spPr/>
      <dgm:t>
        <a:bodyPr/>
        <a:lstStyle/>
        <a:p>
          <a:endParaRPr lang="ru-RU"/>
        </a:p>
      </dgm:t>
    </dgm:pt>
  </dgm:ptLst>
  <dgm:cxnLst>
    <dgm:cxn modelId="{26AA6089-51A3-4DF4-BCD0-A2682C70D7E7}" type="presOf" srcId="{27A9846B-C863-41BD-9E61-C3EC48EC6122}" destId="{F2CC2ECE-8A04-487A-BFFF-0E9BA8C85504}" srcOrd="0" destOrd="0" presId="urn:microsoft.com/office/officeart/2005/8/layout/vList2"/>
    <dgm:cxn modelId="{118DD196-E92E-4274-9739-E245F268E898}" srcId="{27A9846B-C863-41BD-9E61-C3EC48EC6122}" destId="{FEB0DA6D-9A3C-41B0-B69A-54B9EAAB27CB}" srcOrd="0" destOrd="0" parTransId="{40B7EF53-9B2C-4CB3-96D5-50336FD8BA61}" sibTransId="{C51A43A0-E431-42AB-9D82-F10CAFAE69E1}"/>
    <dgm:cxn modelId="{3DED9586-1085-4F0C-B27D-6F935D80CD72}" type="presOf" srcId="{FEB0DA6D-9A3C-41B0-B69A-54B9EAAB27CB}" destId="{AA6821D1-292F-4EB5-A89B-7A8D2C52BAA1}" srcOrd="0" destOrd="0" presId="urn:microsoft.com/office/officeart/2005/8/layout/vList2"/>
    <dgm:cxn modelId="{A9BE3302-DF26-495C-93C0-874BEAB07902}" type="presParOf" srcId="{F2CC2ECE-8A04-487A-BFFF-0E9BA8C85504}" destId="{AA6821D1-292F-4EB5-A89B-7A8D2C52BA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E1823-D926-4855-B324-450868B4527F}">
      <dsp:nvSpPr>
        <dsp:cNvPr id="0" name=""/>
        <dsp:cNvSpPr/>
      </dsp:nvSpPr>
      <dsp:spPr>
        <a:xfrm>
          <a:off x="0" y="214966"/>
          <a:ext cx="9108504" cy="86621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b="1" kern="1200" dirty="0" smtClean="0"/>
            <a:t>Представители </a:t>
          </a:r>
          <a:r>
            <a:rPr lang="en-US" sz="3600" b="1" kern="1200" dirty="0" smtClean="0"/>
            <a:t>Z</a:t>
          </a:r>
          <a:r>
            <a:rPr lang="ru-RU" sz="3600" b="1" kern="1200" dirty="0" smtClean="0"/>
            <a:t>-поколения</a:t>
          </a:r>
          <a:endParaRPr lang="ru-RU" sz="3600" kern="1200" dirty="0"/>
        </a:p>
      </dsp:txBody>
      <dsp:txXfrm>
        <a:off x="42285" y="257251"/>
        <a:ext cx="9023934" cy="7816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512FF-C5CC-4205-8B28-9FA558EF335A}">
      <dsp:nvSpPr>
        <dsp:cNvPr id="0" name=""/>
        <dsp:cNvSpPr/>
      </dsp:nvSpPr>
      <dsp:spPr>
        <a:xfrm>
          <a:off x="0" y="29444"/>
          <a:ext cx="8153400" cy="931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b="1" kern="1200" dirty="0" smtClean="0"/>
            <a:t>Психолого-педагогические особенности представителей поколения </a:t>
          </a:r>
          <a:r>
            <a:rPr lang="en-US" sz="2300" b="1" kern="1200" dirty="0" smtClean="0"/>
            <a:t>Z</a:t>
          </a:r>
          <a:endParaRPr lang="ru-RU" sz="2300" kern="1200" dirty="0"/>
        </a:p>
      </dsp:txBody>
      <dsp:txXfrm>
        <a:off x="45482" y="74926"/>
        <a:ext cx="8062436" cy="8407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3C736-26E3-463D-84C4-DB38AB7822A2}">
      <dsp:nvSpPr>
        <dsp:cNvPr id="0" name=""/>
        <dsp:cNvSpPr/>
      </dsp:nvSpPr>
      <dsp:spPr>
        <a:xfrm>
          <a:off x="0" y="17940"/>
          <a:ext cx="8153400" cy="9547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t>Психолого-педагогические особенности представителей поколения </a:t>
          </a:r>
          <a:r>
            <a:rPr lang="en-US" sz="2400" b="1" kern="1200" dirty="0" smtClean="0"/>
            <a:t>Z</a:t>
          </a:r>
          <a:endParaRPr lang="ru-RU" sz="2400" kern="1200" dirty="0"/>
        </a:p>
      </dsp:txBody>
      <dsp:txXfrm>
        <a:off x="46606" y="64546"/>
        <a:ext cx="8060188" cy="8615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ACDAE-5E99-42C9-B2A3-20F9ECF72112}">
      <dsp:nvSpPr>
        <dsp:cNvPr id="0" name=""/>
        <dsp:cNvSpPr/>
      </dsp:nvSpPr>
      <dsp:spPr>
        <a:xfrm>
          <a:off x="3645015" y="1728199"/>
          <a:ext cx="2318930" cy="196679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ru-RU" sz="2900" b="1" kern="1200" smtClean="0"/>
            <a:t>Поколение </a:t>
          </a:r>
          <a:r>
            <a:rPr lang="en-US" sz="2900" b="1" kern="1200" smtClean="0"/>
            <a:t>Z</a:t>
          </a:r>
          <a:endParaRPr lang="ru-RU" sz="2900" b="1" kern="1200" dirty="0"/>
        </a:p>
      </dsp:txBody>
      <dsp:txXfrm>
        <a:off x="3741026" y="1824210"/>
        <a:ext cx="2126908" cy="1774776"/>
      </dsp:txXfrm>
    </dsp:sp>
    <dsp:sp modelId="{46740140-78C3-419B-B6C4-00359D8A68B7}">
      <dsp:nvSpPr>
        <dsp:cNvPr id="0" name=""/>
        <dsp:cNvSpPr/>
      </dsp:nvSpPr>
      <dsp:spPr>
        <a:xfrm rot="16218456">
          <a:off x="4646145" y="1563703"/>
          <a:ext cx="328996" cy="0"/>
        </a:xfrm>
        <a:custGeom>
          <a:avLst/>
          <a:gdLst/>
          <a:ahLst/>
          <a:cxnLst/>
          <a:rect l="0" t="0" r="0" b="0"/>
          <a:pathLst>
            <a:path>
              <a:moveTo>
                <a:pt x="0" y="0"/>
              </a:moveTo>
              <a:lnTo>
                <a:pt x="328996"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258FD-BFC8-4F5A-8AAF-05886E47B6F4}">
      <dsp:nvSpPr>
        <dsp:cNvPr id="0" name=""/>
        <dsp:cNvSpPr/>
      </dsp:nvSpPr>
      <dsp:spPr>
        <a:xfrm>
          <a:off x="3628922" y="144024"/>
          <a:ext cx="2371945" cy="125518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ru-RU" sz="2100" kern="1200" dirty="0" smtClean="0"/>
            <a:t>Рождены в условиях новых социокультурных отношений</a:t>
          </a:r>
          <a:endParaRPr lang="ru-RU" sz="2100" kern="1200" dirty="0"/>
        </a:p>
      </dsp:txBody>
      <dsp:txXfrm>
        <a:off x="3690195" y="205297"/>
        <a:ext cx="2249399" cy="1132637"/>
      </dsp:txXfrm>
    </dsp:sp>
    <dsp:sp modelId="{018AC4A1-B982-4D69-BCEA-5C5123B746FC}">
      <dsp:nvSpPr>
        <dsp:cNvPr id="0" name=""/>
        <dsp:cNvSpPr/>
      </dsp:nvSpPr>
      <dsp:spPr>
        <a:xfrm rot="20175836">
          <a:off x="5950964" y="2139983"/>
          <a:ext cx="306934" cy="0"/>
        </a:xfrm>
        <a:custGeom>
          <a:avLst/>
          <a:gdLst/>
          <a:ahLst/>
          <a:cxnLst/>
          <a:rect l="0" t="0" r="0" b="0"/>
          <a:pathLst>
            <a:path>
              <a:moveTo>
                <a:pt x="0" y="0"/>
              </a:moveTo>
              <a:lnTo>
                <a:pt x="306934"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6E7FBA-EF7A-429B-A88F-24086AD12994}">
      <dsp:nvSpPr>
        <dsp:cNvPr id="0" name=""/>
        <dsp:cNvSpPr/>
      </dsp:nvSpPr>
      <dsp:spPr>
        <a:xfrm>
          <a:off x="6244917" y="690070"/>
          <a:ext cx="2315284" cy="175819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ru-RU" sz="2100" b="0" i="0" kern="1200" dirty="0" smtClean="0"/>
            <a:t>Рассматривается в качестве синонима термина «цифровой человек»</a:t>
          </a:r>
          <a:endParaRPr lang="ru-RU" sz="2100" kern="1200" dirty="0"/>
        </a:p>
      </dsp:txBody>
      <dsp:txXfrm>
        <a:off x="6330745" y="775898"/>
        <a:ext cx="2143628" cy="1586543"/>
      </dsp:txXfrm>
    </dsp:sp>
    <dsp:sp modelId="{8279F146-E24D-4C7A-BB7D-4F479B0A8FB1}">
      <dsp:nvSpPr>
        <dsp:cNvPr id="0" name=""/>
        <dsp:cNvSpPr/>
      </dsp:nvSpPr>
      <dsp:spPr>
        <a:xfrm rot="1214391">
          <a:off x="5950212" y="3216058"/>
          <a:ext cx="444829" cy="0"/>
        </a:xfrm>
        <a:custGeom>
          <a:avLst/>
          <a:gdLst/>
          <a:ahLst/>
          <a:cxnLst/>
          <a:rect l="0" t="0" r="0" b="0"/>
          <a:pathLst>
            <a:path>
              <a:moveTo>
                <a:pt x="0" y="0"/>
              </a:moveTo>
              <a:lnTo>
                <a:pt x="444829"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53C64-27EB-4423-972D-5F76D1FC8AE5}">
      <dsp:nvSpPr>
        <dsp:cNvPr id="0" name=""/>
        <dsp:cNvSpPr/>
      </dsp:nvSpPr>
      <dsp:spPr>
        <a:xfrm>
          <a:off x="6381308" y="2880322"/>
          <a:ext cx="2572752" cy="177398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b="0" i="0" kern="1200" dirty="0" smtClean="0"/>
            <a:t>Активно используют планшеты, смартфоны</a:t>
          </a:r>
          <a:endParaRPr lang="ru-RU" sz="1800" kern="1200" dirty="0"/>
        </a:p>
      </dsp:txBody>
      <dsp:txXfrm>
        <a:off x="6467907" y="2966921"/>
        <a:ext cx="2399554" cy="1600784"/>
      </dsp:txXfrm>
    </dsp:sp>
    <dsp:sp modelId="{209DAA16-7A86-41C5-B56C-6CF835792802}">
      <dsp:nvSpPr>
        <dsp:cNvPr id="0" name=""/>
        <dsp:cNvSpPr/>
      </dsp:nvSpPr>
      <dsp:spPr>
        <a:xfrm rot="5363204">
          <a:off x="4612457" y="3899726"/>
          <a:ext cx="409481" cy="0"/>
        </a:xfrm>
        <a:custGeom>
          <a:avLst/>
          <a:gdLst/>
          <a:ahLst/>
          <a:cxnLst/>
          <a:rect l="0" t="0" r="0" b="0"/>
          <a:pathLst>
            <a:path>
              <a:moveTo>
                <a:pt x="0" y="0"/>
              </a:moveTo>
              <a:lnTo>
                <a:pt x="409481"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6053F-415D-4C38-9A7E-E87F02B05FEE}">
      <dsp:nvSpPr>
        <dsp:cNvPr id="0" name=""/>
        <dsp:cNvSpPr/>
      </dsp:nvSpPr>
      <dsp:spPr>
        <a:xfrm>
          <a:off x="3537008" y="4104455"/>
          <a:ext cx="2578147" cy="125034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kern="1200" dirty="0" smtClean="0"/>
            <a:t>Многозадачность и дефицит внимания</a:t>
          </a:r>
          <a:endParaRPr lang="ru-RU" sz="2000" kern="1200" dirty="0"/>
        </a:p>
      </dsp:txBody>
      <dsp:txXfrm>
        <a:off x="3598045" y="4165492"/>
        <a:ext cx="2456073" cy="1128271"/>
      </dsp:txXfrm>
    </dsp:sp>
    <dsp:sp modelId="{8AC42D2F-AB76-4D06-9CB9-57502C6CD6CD}">
      <dsp:nvSpPr>
        <dsp:cNvPr id="0" name=""/>
        <dsp:cNvSpPr/>
      </dsp:nvSpPr>
      <dsp:spPr>
        <a:xfrm rot="9537997">
          <a:off x="3180882" y="3243612"/>
          <a:ext cx="480127" cy="0"/>
        </a:xfrm>
        <a:custGeom>
          <a:avLst/>
          <a:gdLst/>
          <a:ahLst/>
          <a:cxnLst/>
          <a:rect l="0" t="0" r="0" b="0"/>
          <a:pathLst>
            <a:path>
              <a:moveTo>
                <a:pt x="0" y="0"/>
              </a:moveTo>
              <a:lnTo>
                <a:pt x="480127"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22C26-F613-4BC1-B186-E7CD1F0D2030}">
      <dsp:nvSpPr>
        <dsp:cNvPr id="0" name=""/>
        <dsp:cNvSpPr/>
      </dsp:nvSpPr>
      <dsp:spPr>
        <a:xfrm>
          <a:off x="188759" y="2736307"/>
          <a:ext cx="3008118" cy="234365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ru-RU" sz="2100" b="0" i="0" kern="1200" dirty="0" smtClean="0"/>
            <a:t>Первое поколение, полностью родившееся во времена глобализации и постмодернизма</a:t>
          </a:r>
          <a:endParaRPr lang="ru-RU" sz="2100" kern="1200" dirty="0"/>
        </a:p>
      </dsp:txBody>
      <dsp:txXfrm>
        <a:off x="303167" y="2850715"/>
        <a:ext cx="2779302" cy="2114837"/>
      </dsp:txXfrm>
    </dsp:sp>
    <dsp:sp modelId="{F86EDCE7-C3EC-48FE-A504-141ACEB815F6}">
      <dsp:nvSpPr>
        <dsp:cNvPr id="0" name=""/>
        <dsp:cNvSpPr/>
      </dsp:nvSpPr>
      <dsp:spPr>
        <a:xfrm rot="12236175">
          <a:off x="3477372" y="2161380"/>
          <a:ext cx="175175" cy="0"/>
        </a:xfrm>
        <a:custGeom>
          <a:avLst/>
          <a:gdLst/>
          <a:ahLst/>
          <a:cxnLst/>
          <a:rect l="0" t="0" r="0" b="0"/>
          <a:pathLst>
            <a:path>
              <a:moveTo>
                <a:pt x="0" y="0"/>
              </a:moveTo>
              <a:lnTo>
                <a:pt x="175175"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ACB85-CFD0-4ACD-B8DB-E630FD5B0D3B}">
      <dsp:nvSpPr>
        <dsp:cNvPr id="0" name=""/>
        <dsp:cNvSpPr/>
      </dsp:nvSpPr>
      <dsp:spPr>
        <a:xfrm>
          <a:off x="298068" y="648065"/>
          <a:ext cx="3186837" cy="15409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ru-RU" sz="2100" b="0" i="0" kern="1200" dirty="0" smtClean="0"/>
            <a:t>Активно используют VR- и 3D-реальность</a:t>
          </a:r>
          <a:endParaRPr lang="ru-RU" sz="2100" kern="1200" dirty="0"/>
        </a:p>
      </dsp:txBody>
      <dsp:txXfrm>
        <a:off x="373290" y="723287"/>
        <a:ext cx="3036393" cy="13904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A5908-BEA0-40B0-AE11-A8C3C7BD3F60}">
      <dsp:nvSpPr>
        <dsp:cNvPr id="0" name=""/>
        <dsp:cNvSpPr/>
      </dsp:nvSpPr>
      <dsp:spPr>
        <a:xfrm>
          <a:off x="0" y="28334"/>
          <a:ext cx="8153400" cy="8394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ru-RU" sz="3500" b="1" kern="1200" dirty="0" smtClean="0"/>
            <a:t>Интернет-среда как </a:t>
          </a:r>
          <a:r>
            <a:rPr lang="ru-RU" sz="3500" b="1" kern="1200" dirty="0" err="1" smtClean="0"/>
            <a:t>референтная</a:t>
          </a:r>
          <a:r>
            <a:rPr lang="ru-RU" sz="3500" b="1" kern="1200" dirty="0" smtClean="0"/>
            <a:t> среда</a:t>
          </a:r>
          <a:endParaRPr lang="ru-RU" sz="3500" kern="1200" dirty="0"/>
        </a:p>
      </dsp:txBody>
      <dsp:txXfrm>
        <a:off x="40980" y="69314"/>
        <a:ext cx="8071440" cy="757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29026-6A07-4EA3-AD53-727E3728ACB4}">
      <dsp:nvSpPr>
        <dsp:cNvPr id="0" name=""/>
        <dsp:cNvSpPr/>
      </dsp:nvSpPr>
      <dsp:spPr>
        <a:xfrm rot="10800000">
          <a:off x="1818848" y="371"/>
          <a:ext cx="6009269" cy="1220941"/>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401" tIns="72390" rIns="135128" bIns="72390" numCol="1" spcCol="1270" anchor="ctr" anchorCtr="0">
          <a:noAutofit/>
        </a:bodyPr>
        <a:lstStyle/>
        <a:p>
          <a:pPr lvl="0" algn="ctr" defTabSz="844550">
            <a:lnSpc>
              <a:spcPct val="90000"/>
            </a:lnSpc>
            <a:spcBef>
              <a:spcPct val="0"/>
            </a:spcBef>
            <a:spcAft>
              <a:spcPct val="35000"/>
            </a:spcAft>
          </a:pPr>
          <a:r>
            <a:rPr lang="ru-RU" sz="1900" kern="1200" dirty="0" smtClean="0"/>
            <a:t>Проводят колоссальное количество времени в социальных сетях, в которых, за масками «</a:t>
          </a:r>
          <a:r>
            <a:rPr lang="ru-RU" sz="1900" i="1" kern="1200" dirty="0" err="1" smtClean="0"/>
            <a:t>аватаров</a:t>
          </a:r>
          <a:r>
            <a:rPr lang="ru-RU" sz="1900" i="1" kern="1200" dirty="0" smtClean="0"/>
            <a:t>» и «</a:t>
          </a:r>
          <a:r>
            <a:rPr lang="ru-RU" sz="1900" i="1" kern="1200" dirty="0" err="1" smtClean="0"/>
            <a:t>ников</a:t>
          </a:r>
          <a:r>
            <a:rPr lang="ru-RU" sz="1900" i="1" kern="1200" dirty="0" smtClean="0"/>
            <a:t>»</a:t>
          </a:r>
          <a:r>
            <a:rPr lang="ru-RU" sz="1900" kern="1200" dirty="0" smtClean="0"/>
            <a:t> разворачивается виртуальная коммуникация</a:t>
          </a:r>
          <a:endParaRPr lang="ru-RU" sz="1900" kern="1200" dirty="0"/>
        </a:p>
      </dsp:txBody>
      <dsp:txXfrm rot="10800000">
        <a:off x="2124083" y="371"/>
        <a:ext cx="5704034" cy="1220941"/>
      </dsp:txXfrm>
    </dsp:sp>
    <dsp:sp modelId="{BFF4A44D-B5E4-4D27-95E1-9D8AB3F7AEFE}">
      <dsp:nvSpPr>
        <dsp:cNvPr id="0" name=""/>
        <dsp:cNvSpPr/>
      </dsp:nvSpPr>
      <dsp:spPr>
        <a:xfrm>
          <a:off x="1208377" y="371"/>
          <a:ext cx="1220941" cy="12209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D5AFF-23B8-44CE-BA01-27B7DFF9295D}">
      <dsp:nvSpPr>
        <dsp:cNvPr id="0" name=""/>
        <dsp:cNvSpPr/>
      </dsp:nvSpPr>
      <dsp:spPr>
        <a:xfrm rot="10800000">
          <a:off x="1818848" y="1585773"/>
          <a:ext cx="6009269" cy="1220941"/>
        </a:xfrm>
        <a:prstGeom prst="homePlate">
          <a:avLst/>
        </a:prstGeom>
        <a:solidFill>
          <a:schemeClr val="accent4">
            <a:hueOff val="-82768"/>
            <a:satOff val="12029"/>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401" tIns="72390" rIns="135128" bIns="72390" numCol="1" spcCol="1270" anchor="ctr" anchorCtr="0">
          <a:noAutofit/>
        </a:bodyPr>
        <a:lstStyle/>
        <a:p>
          <a:pPr lvl="0" algn="ctr" defTabSz="844550">
            <a:lnSpc>
              <a:spcPct val="90000"/>
            </a:lnSpc>
            <a:spcBef>
              <a:spcPct val="0"/>
            </a:spcBef>
            <a:spcAft>
              <a:spcPct val="35000"/>
            </a:spcAft>
          </a:pPr>
          <a:r>
            <a:rPr lang="ru-RU" sz="1900" kern="1200" dirty="0" smtClean="0"/>
            <a:t>Социальные сети становятся </a:t>
          </a:r>
          <a:r>
            <a:rPr lang="ru-RU" sz="1900" i="1" kern="1200" dirty="0" smtClean="0"/>
            <a:t>площадкой для </a:t>
          </a:r>
          <a:r>
            <a:rPr lang="ru-RU" sz="1900" i="1" kern="1200" dirty="0" err="1" smtClean="0"/>
            <a:t>самопрезентации</a:t>
          </a:r>
          <a:r>
            <a:rPr lang="ru-RU" sz="1900" i="1" kern="1200" dirty="0" smtClean="0"/>
            <a:t>, знакомств, обмена информацией, конфликтов</a:t>
          </a:r>
          <a:endParaRPr lang="ru-RU" sz="1900" i="1" kern="1200" dirty="0"/>
        </a:p>
      </dsp:txBody>
      <dsp:txXfrm rot="10800000">
        <a:off x="2124083" y="1585773"/>
        <a:ext cx="5704034" cy="1220941"/>
      </dsp:txXfrm>
    </dsp:sp>
    <dsp:sp modelId="{7C2CAAE0-F7D3-4024-AA72-249F3C562A0C}">
      <dsp:nvSpPr>
        <dsp:cNvPr id="0" name=""/>
        <dsp:cNvSpPr/>
      </dsp:nvSpPr>
      <dsp:spPr>
        <a:xfrm>
          <a:off x="1208377" y="1585773"/>
          <a:ext cx="1220941" cy="12209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DCBCF2-6578-4F44-91A8-F83FB2F7AEA4}">
      <dsp:nvSpPr>
        <dsp:cNvPr id="0" name=""/>
        <dsp:cNvSpPr/>
      </dsp:nvSpPr>
      <dsp:spPr>
        <a:xfrm rot="10800000">
          <a:off x="1818848" y="3171175"/>
          <a:ext cx="6009269" cy="1220941"/>
        </a:xfrm>
        <a:prstGeom prst="homePlate">
          <a:avLst/>
        </a:prstGeom>
        <a:solidFill>
          <a:schemeClr val="accent4">
            <a:hueOff val="-165535"/>
            <a:satOff val="24059"/>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401"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Погружение в виртуальное пространство приводит к снижению заинтересованности в реальном общении, в рамках которого приобретаются навыки реальной коммуникации и формируются устойчивые отношения, а также приводят к формированию </a:t>
          </a:r>
          <a:r>
            <a:rPr lang="ru-RU" sz="1500" b="1" kern="1200" dirty="0" smtClean="0">
              <a:solidFill>
                <a:srgbClr val="FF0000"/>
              </a:solidFill>
            </a:rPr>
            <a:t>интернет-зависимости</a:t>
          </a:r>
          <a:endParaRPr lang="ru-RU" sz="1500" b="1" kern="1200" dirty="0">
            <a:solidFill>
              <a:srgbClr val="FF0000"/>
            </a:solidFill>
          </a:endParaRPr>
        </a:p>
      </dsp:txBody>
      <dsp:txXfrm rot="10800000">
        <a:off x="2124083" y="3171175"/>
        <a:ext cx="5704034" cy="1220941"/>
      </dsp:txXfrm>
    </dsp:sp>
    <dsp:sp modelId="{54BACFDE-6FB9-4E1C-8386-E12DAB34CD7A}">
      <dsp:nvSpPr>
        <dsp:cNvPr id="0" name=""/>
        <dsp:cNvSpPr/>
      </dsp:nvSpPr>
      <dsp:spPr>
        <a:xfrm>
          <a:off x="1208377" y="3171175"/>
          <a:ext cx="1220941" cy="12209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EDCA0-B459-427B-880A-B27B11B84F7B}">
      <dsp:nvSpPr>
        <dsp:cNvPr id="0" name=""/>
        <dsp:cNvSpPr/>
      </dsp:nvSpPr>
      <dsp:spPr>
        <a:xfrm>
          <a:off x="0" y="0"/>
          <a:ext cx="5400600" cy="64759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b="1" kern="1200" dirty="0" smtClean="0"/>
            <a:t>Представители «</a:t>
          </a:r>
          <a:r>
            <a:rPr lang="en-US" sz="2700" b="1" kern="1200" dirty="0" smtClean="0"/>
            <a:t>Z</a:t>
          </a:r>
          <a:r>
            <a:rPr lang="ru-RU" sz="2700" b="1" kern="1200" dirty="0" smtClean="0"/>
            <a:t>-поколения»:</a:t>
          </a:r>
          <a:endParaRPr lang="ru-RU" sz="2700" kern="1200" dirty="0"/>
        </a:p>
      </dsp:txBody>
      <dsp:txXfrm>
        <a:off x="31613" y="31613"/>
        <a:ext cx="5337374"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821D1-292F-4EB5-A89B-7A8D2C52BAA1}">
      <dsp:nvSpPr>
        <dsp:cNvPr id="0" name=""/>
        <dsp:cNvSpPr/>
      </dsp:nvSpPr>
      <dsp:spPr>
        <a:xfrm>
          <a:off x="0" y="10581"/>
          <a:ext cx="8153400" cy="91494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b="1" kern="1200" dirty="0" smtClean="0"/>
            <a:t>Психолого-педагогические особенности представителей поколения </a:t>
          </a:r>
          <a:r>
            <a:rPr lang="en-US" sz="2300" b="1" kern="1200" dirty="0" smtClean="0"/>
            <a:t>Z</a:t>
          </a:r>
          <a:endParaRPr lang="ru-RU" sz="2300" kern="1200" dirty="0"/>
        </a:p>
      </dsp:txBody>
      <dsp:txXfrm>
        <a:off x="44664" y="55245"/>
        <a:ext cx="8064072" cy="825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8F7CE-3045-4134-8A57-C73878E5F21D}">
      <dsp:nvSpPr>
        <dsp:cNvPr id="0" name=""/>
        <dsp:cNvSpPr/>
      </dsp:nvSpPr>
      <dsp:spPr>
        <a:xfrm>
          <a:off x="0" y="76589"/>
          <a:ext cx="3886200" cy="83537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Способность к быстрому поиску информации</a:t>
          </a:r>
          <a:endParaRPr lang="ru-RU" sz="2100" b="1" kern="1200"/>
        </a:p>
      </dsp:txBody>
      <dsp:txXfrm>
        <a:off x="40780" y="117369"/>
        <a:ext cx="3804640" cy="753819"/>
      </dsp:txXfrm>
    </dsp:sp>
    <dsp:sp modelId="{35593C50-9834-4A7A-A881-CAF1C79A0945}">
      <dsp:nvSpPr>
        <dsp:cNvPr id="0" name=""/>
        <dsp:cNvSpPr/>
      </dsp:nvSpPr>
      <dsp:spPr>
        <a:xfrm>
          <a:off x="0" y="972449"/>
          <a:ext cx="3886200" cy="835379"/>
        </a:xfrm>
        <a:prstGeom prst="roundRect">
          <a:avLst/>
        </a:prstGeom>
        <a:solidFill>
          <a:schemeClr val="accent4">
            <a:hueOff val="-41384"/>
            <a:satOff val="6015"/>
            <a:lumOff val="-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Многозадачность и дефицит внимания</a:t>
          </a:r>
          <a:endParaRPr lang="ru-RU" sz="2100" b="1" kern="1200"/>
        </a:p>
      </dsp:txBody>
      <dsp:txXfrm>
        <a:off x="40780" y="1013229"/>
        <a:ext cx="3804640" cy="753819"/>
      </dsp:txXfrm>
    </dsp:sp>
    <dsp:sp modelId="{A8603F20-AF02-4A32-8162-F626690ADC9E}">
      <dsp:nvSpPr>
        <dsp:cNvPr id="0" name=""/>
        <dsp:cNvSpPr/>
      </dsp:nvSpPr>
      <dsp:spPr>
        <a:xfrm>
          <a:off x="0" y="1868309"/>
          <a:ext cx="3886200" cy="835379"/>
        </a:xfrm>
        <a:prstGeom prst="roundRect">
          <a:avLst/>
        </a:prstGeom>
        <a:solidFill>
          <a:schemeClr val="accent4">
            <a:hueOff val="-82768"/>
            <a:satOff val="12029"/>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Инфантилизм</a:t>
          </a:r>
          <a:endParaRPr lang="ru-RU" sz="2100" b="1" kern="1200"/>
        </a:p>
      </dsp:txBody>
      <dsp:txXfrm>
        <a:off x="40780" y="1909089"/>
        <a:ext cx="3804640" cy="753819"/>
      </dsp:txXfrm>
    </dsp:sp>
    <dsp:sp modelId="{7B2F5BD4-C9CA-4177-A823-ED2D7372789F}">
      <dsp:nvSpPr>
        <dsp:cNvPr id="0" name=""/>
        <dsp:cNvSpPr/>
      </dsp:nvSpPr>
      <dsp:spPr>
        <a:xfrm>
          <a:off x="0" y="2764170"/>
          <a:ext cx="3886200" cy="835379"/>
        </a:xfrm>
        <a:prstGeom prst="roundRect">
          <a:avLst/>
        </a:prstGeom>
        <a:solidFill>
          <a:schemeClr val="accent4">
            <a:hueOff val="-124151"/>
            <a:satOff val="18044"/>
            <a:lumOff val="-1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Нацеленность на быстрый результат </a:t>
          </a:r>
          <a:endParaRPr lang="ru-RU" sz="2100" b="1" kern="1200"/>
        </a:p>
      </dsp:txBody>
      <dsp:txXfrm>
        <a:off x="40780" y="2804950"/>
        <a:ext cx="3804640" cy="753819"/>
      </dsp:txXfrm>
    </dsp:sp>
    <dsp:sp modelId="{AE8015B9-01BA-4392-8610-876601BA266A}">
      <dsp:nvSpPr>
        <dsp:cNvPr id="0" name=""/>
        <dsp:cNvSpPr/>
      </dsp:nvSpPr>
      <dsp:spPr>
        <a:xfrm>
          <a:off x="0" y="3660030"/>
          <a:ext cx="3886200" cy="835379"/>
        </a:xfrm>
        <a:prstGeom prst="roundRect">
          <a:avLst/>
        </a:prstGeom>
        <a:solidFill>
          <a:schemeClr val="accent4">
            <a:hueOff val="-165535"/>
            <a:satOff val="24059"/>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Ценность индивидуальности</a:t>
          </a:r>
          <a:endParaRPr lang="ru-RU" sz="2100" b="1" kern="1200"/>
        </a:p>
      </dsp:txBody>
      <dsp:txXfrm>
        <a:off x="40780" y="3700810"/>
        <a:ext cx="3804640" cy="753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279E1-1EFA-4C4E-9A2E-1A4A3BD0B386}">
      <dsp:nvSpPr>
        <dsp:cNvPr id="0" name=""/>
        <dsp:cNvSpPr/>
      </dsp:nvSpPr>
      <dsp:spPr>
        <a:xfrm>
          <a:off x="0" y="76589"/>
          <a:ext cx="3886200" cy="835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Расширение пространственных ориентаций</a:t>
          </a:r>
          <a:endParaRPr lang="ru-RU" sz="2100" b="1" kern="1200"/>
        </a:p>
      </dsp:txBody>
      <dsp:txXfrm>
        <a:off x="40780" y="117369"/>
        <a:ext cx="3804640" cy="753819"/>
      </dsp:txXfrm>
    </dsp:sp>
    <dsp:sp modelId="{0647149D-E1FA-4607-8842-BAE769602FBF}">
      <dsp:nvSpPr>
        <dsp:cNvPr id="0" name=""/>
        <dsp:cNvSpPr/>
      </dsp:nvSpPr>
      <dsp:spPr>
        <a:xfrm>
          <a:off x="0" y="972449"/>
          <a:ext cx="3886200" cy="835379"/>
        </a:xfrm>
        <a:prstGeom prst="roundRect">
          <a:avLst/>
        </a:prstGeom>
        <a:solidFill>
          <a:schemeClr val="accent2">
            <a:hueOff val="1091470"/>
            <a:satOff val="3867"/>
            <a:lumOff val="1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Снижение мотивации к запоминанию информации</a:t>
          </a:r>
          <a:endParaRPr lang="ru-RU" sz="2100" b="1" kern="1200"/>
        </a:p>
      </dsp:txBody>
      <dsp:txXfrm>
        <a:off x="40780" y="1013229"/>
        <a:ext cx="3804640" cy="753819"/>
      </dsp:txXfrm>
    </dsp:sp>
    <dsp:sp modelId="{57219CD7-6F8D-4EC9-B1BF-ACF5048CF5B5}">
      <dsp:nvSpPr>
        <dsp:cNvPr id="0" name=""/>
        <dsp:cNvSpPr/>
      </dsp:nvSpPr>
      <dsp:spPr>
        <a:xfrm>
          <a:off x="0" y="1868309"/>
          <a:ext cx="3886200" cy="835379"/>
        </a:xfrm>
        <a:prstGeom prst="roundRect">
          <a:avLst/>
        </a:prstGeom>
        <a:solidFill>
          <a:schemeClr val="accent2">
            <a:hueOff val="2182939"/>
            <a:satOff val="7734"/>
            <a:lumOff val="2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Высокая референтность социальных сетей </a:t>
          </a:r>
          <a:endParaRPr lang="ru-RU" sz="2100" b="1" kern="1200"/>
        </a:p>
      </dsp:txBody>
      <dsp:txXfrm>
        <a:off x="40780" y="1909089"/>
        <a:ext cx="3804640" cy="753819"/>
      </dsp:txXfrm>
    </dsp:sp>
    <dsp:sp modelId="{7915BE31-2668-4C1B-9465-484E954AB515}">
      <dsp:nvSpPr>
        <dsp:cNvPr id="0" name=""/>
        <dsp:cNvSpPr/>
      </dsp:nvSpPr>
      <dsp:spPr>
        <a:xfrm>
          <a:off x="0" y="2764170"/>
          <a:ext cx="3886200" cy="835379"/>
        </a:xfrm>
        <a:prstGeom prst="roundRect">
          <a:avLst/>
        </a:prstGeom>
        <a:solidFill>
          <a:schemeClr val="accent2">
            <a:hueOff val="3274409"/>
            <a:satOff val="11602"/>
            <a:lumOff val="4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smtClean="0"/>
            <a:t>Публичность личности</a:t>
          </a:r>
          <a:endParaRPr lang="ru-RU" sz="2100" b="1" kern="1200"/>
        </a:p>
      </dsp:txBody>
      <dsp:txXfrm>
        <a:off x="40780" y="2804950"/>
        <a:ext cx="3804640" cy="753819"/>
      </dsp:txXfrm>
    </dsp:sp>
    <dsp:sp modelId="{10941B96-3396-4263-94AA-C8A3F94768CC}">
      <dsp:nvSpPr>
        <dsp:cNvPr id="0" name=""/>
        <dsp:cNvSpPr/>
      </dsp:nvSpPr>
      <dsp:spPr>
        <a:xfrm>
          <a:off x="0" y="3660030"/>
          <a:ext cx="3886200" cy="835379"/>
        </a:xfrm>
        <a:prstGeom prst="roundRect">
          <a:avLst/>
        </a:prstGeom>
        <a:solidFill>
          <a:schemeClr val="accent2">
            <a:hueOff val="4365879"/>
            <a:satOff val="15469"/>
            <a:lumOff val="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dirty="0" smtClean="0"/>
            <a:t>Использование «письменной разговорной речи»</a:t>
          </a:r>
          <a:endParaRPr lang="ru-RU" sz="2100" b="1" kern="1200" dirty="0"/>
        </a:p>
      </dsp:txBody>
      <dsp:txXfrm>
        <a:off x="40780" y="3700810"/>
        <a:ext cx="3804640" cy="7538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821D1-292F-4EB5-A89B-7A8D2C52BAA1}">
      <dsp:nvSpPr>
        <dsp:cNvPr id="0" name=""/>
        <dsp:cNvSpPr/>
      </dsp:nvSpPr>
      <dsp:spPr>
        <a:xfrm>
          <a:off x="0" y="10581"/>
          <a:ext cx="8153400" cy="91494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b="1" kern="1200" dirty="0" smtClean="0"/>
            <a:t>Психолого-педагогические особенности представителей поколения </a:t>
          </a:r>
          <a:r>
            <a:rPr lang="en-US" sz="2300" b="1" kern="1200" dirty="0" smtClean="0"/>
            <a:t>Z</a:t>
          </a:r>
          <a:endParaRPr lang="ru-RU" sz="2300" kern="1200" dirty="0"/>
        </a:p>
      </dsp:txBody>
      <dsp:txXfrm>
        <a:off x="44664" y="55245"/>
        <a:ext cx="8064072"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29837" cy="49411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2" y="0"/>
            <a:ext cx="2929837" cy="494110"/>
          </a:xfrm>
          <a:prstGeom prst="rect">
            <a:avLst/>
          </a:prstGeom>
        </p:spPr>
        <p:txBody>
          <a:bodyPr vert="horz" lIns="91440" tIns="45720" rIns="91440" bIns="45720" rtlCol="0"/>
          <a:lstStyle>
            <a:lvl1pPr algn="r">
              <a:defRPr sz="1200"/>
            </a:lvl1pPr>
          </a:lstStyle>
          <a:p>
            <a:fld id="{6BC2CE7D-5278-475A-80A7-5752B0A02045}" type="datetimeFigureOut">
              <a:rPr lang="ru-RU" smtClean="0"/>
              <a:pPr/>
              <a:t>29.01.2025</a:t>
            </a:fld>
            <a:endParaRPr lang="ru-RU"/>
          </a:p>
        </p:txBody>
      </p:sp>
      <p:sp>
        <p:nvSpPr>
          <p:cNvPr id="4" name="Образ слайда 3"/>
          <p:cNvSpPr>
            <a:spLocks noGrp="1" noRot="1" noChangeAspect="1"/>
          </p:cNvSpPr>
          <p:nvPr>
            <p:ph type="sldImg" idx="2"/>
          </p:nvPr>
        </p:nvSpPr>
        <p:spPr>
          <a:xfrm>
            <a:off x="911225" y="741363"/>
            <a:ext cx="4938713" cy="37052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694040"/>
            <a:ext cx="5408930" cy="444698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86364"/>
            <a:ext cx="2929837" cy="49411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2" y="9386364"/>
            <a:ext cx="2929837" cy="494110"/>
          </a:xfrm>
          <a:prstGeom prst="rect">
            <a:avLst/>
          </a:prstGeom>
        </p:spPr>
        <p:txBody>
          <a:bodyPr vert="horz" lIns="91440" tIns="45720" rIns="91440" bIns="45720" rtlCol="0" anchor="b"/>
          <a:lstStyle>
            <a:lvl1pPr algn="r">
              <a:defRPr sz="1200"/>
            </a:lvl1pPr>
          </a:lstStyle>
          <a:p>
            <a:fld id="{8062792E-EC9D-4DAF-ACF7-91BBAEBCCE10}" type="slidenum">
              <a:rPr lang="ru-RU" smtClean="0"/>
              <a:pPr/>
              <a:t>‹#›</a:t>
            </a:fld>
            <a:endParaRPr lang="ru-RU"/>
          </a:p>
        </p:txBody>
      </p:sp>
    </p:spTree>
    <p:extLst>
      <p:ext uri="{BB962C8B-B14F-4D97-AF65-F5344CB8AC3E}">
        <p14:creationId xmlns:p14="http://schemas.microsoft.com/office/powerpoint/2010/main" val="390775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EBE1FD-0A77-4164-A297-F8F55712C5DA}"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15138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EBE1FD-0A77-4164-A297-F8F55712C5DA}"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5960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62792E-EC9D-4DAF-ACF7-91BBAEBCCE10}" type="slidenum">
              <a:rPr lang="ru-RU" smtClean="0"/>
              <a:pPr/>
              <a:t>14</a:t>
            </a:fld>
            <a:endParaRPr lang="ru-RU"/>
          </a:p>
        </p:txBody>
      </p:sp>
    </p:spTree>
    <p:extLst>
      <p:ext uri="{BB962C8B-B14F-4D97-AF65-F5344CB8AC3E}">
        <p14:creationId xmlns:p14="http://schemas.microsoft.com/office/powerpoint/2010/main" val="411695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62792E-EC9D-4DAF-ACF7-91BBAEBCCE10}" type="slidenum">
              <a:rPr lang="ru-RU" smtClean="0"/>
              <a:pPr/>
              <a:t>15</a:t>
            </a:fld>
            <a:endParaRPr lang="ru-RU"/>
          </a:p>
        </p:txBody>
      </p:sp>
    </p:spTree>
    <p:extLst>
      <p:ext uri="{BB962C8B-B14F-4D97-AF65-F5344CB8AC3E}">
        <p14:creationId xmlns:p14="http://schemas.microsoft.com/office/powerpoint/2010/main" val="411695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C71EC6-210F-42DE-9C53-41977AD35B3D}" type="datetimeFigureOut">
              <a:rPr lang="ru-RU" smtClean="0"/>
              <a:pPr/>
              <a:t>29.01.2025</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B4C71EC6-210F-42DE-9C53-41977AD35B3D}" type="datetimeFigureOut">
              <a:rPr lang="ru-RU" smtClean="0"/>
              <a:pPr/>
              <a:t>29.01.2025</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C71EC6-210F-42DE-9C53-41977AD35B3D}" type="datetimeFigureOut">
              <a:rPr lang="ru-RU" smtClean="0"/>
              <a:pPr/>
              <a:t>29.01.2025</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solidFill>
                <a:srgbClr val="E3DED1"/>
              </a:solidFill>
            </a:endParaRPr>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9B0651-EE4F-4900-A07F-96A6BFA9D0F0}" type="slidenum">
              <a:rPr lang="ru-RU" smtClean="0">
                <a:solidFill>
                  <a:srgbClr val="E3DED1"/>
                </a:solidFill>
              </a:rPr>
              <a:pPr/>
              <a:t>‹#›</a:t>
            </a:fld>
            <a:endParaRPr lang="ru-RU">
              <a:solidFill>
                <a:srgbClr val="E3DED1"/>
              </a:solidFill>
            </a:endParaRPr>
          </a:p>
        </p:txBody>
      </p:sp>
    </p:spTree>
    <p:extLst>
      <p:ext uri="{BB962C8B-B14F-4D97-AF65-F5344CB8AC3E}">
        <p14:creationId xmlns:p14="http://schemas.microsoft.com/office/powerpoint/2010/main" val="8561503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5" name="Нижний колонтитул 4"/>
          <p:cNvSpPr>
            <a:spLocks noGrp="1"/>
          </p:cNvSpPr>
          <p:nvPr>
            <p:ph type="ftr" sz="quarter" idx="11"/>
          </p:nvPr>
        </p:nvSpPr>
        <p:spPr/>
        <p:txBody>
          <a:bodyPr/>
          <a:lstStyle/>
          <a:p>
            <a:endParaRPr lang="ru-RU">
              <a:solidFill>
                <a:srgbClr val="323232"/>
              </a:solidFill>
            </a:endParaRPr>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8973036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9B0651-EE4F-4900-A07F-96A6BFA9D0F0}"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solidFill>
                <a:srgbClr val="323232"/>
              </a:solidFill>
            </a:endParaRPr>
          </a:p>
        </p:txBody>
      </p:sp>
    </p:spTree>
    <p:extLst>
      <p:ext uri="{BB962C8B-B14F-4D97-AF65-F5344CB8AC3E}">
        <p14:creationId xmlns:p14="http://schemas.microsoft.com/office/powerpoint/2010/main" val="3002895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B4C71EC6-210F-42DE-9C53-41977AD35B3D}" type="datetimeFigureOut">
              <a:rPr lang="ru-RU" smtClean="0">
                <a:solidFill>
                  <a:srgbClr val="323232"/>
                </a:solidFill>
              </a:rPr>
              <a:pPr/>
              <a:t>29.01.2025</a:t>
            </a:fld>
            <a:endParaRPr lang="ru-RU">
              <a:solidFill>
                <a:srgbClr val="323232"/>
              </a:solidFill>
            </a:endParaRPr>
          </a:p>
        </p:txBody>
      </p:sp>
      <p:sp>
        <p:nvSpPr>
          <p:cNvPr id="10" name="Номер слайда 9"/>
          <p:cNvSpPr>
            <a:spLocks noGrp="1"/>
          </p:cNvSpPr>
          <p:nvPr>
            <p:ph type="sldNum" sz="quarter" idx="16"/>
          </p:nvPr>
        </p:nvSpPr>
        <p:spPr/>
        <p:txBody>
          <a:bodyPr rtlCol="0"/>
          <a:lstStyle/>
          <a:p>
            <a:fld id="{B19B0651-EE4F-4900-A07F-96A6BFA9D0F0}"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solidFill>
                <a:srgbClr val="323232"/>
              </a:solidFill>
            </a:endParaRPr>
          </a:p>
        </p:txBody>
      </p:sp>
    </p:spTree>
    <p:extLst>
      <p:ext uri="{BB962C8B-B14F-4D97-AF65-F5344CB8AC3E}">
        <p14:creationId xmlns:p14="http://schemas.microsoft.com/office/powerpoint/2010/main" val="23922019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B4C71EC6-210F-42DE-9C53-41977AD35B3D}" type="datetimeFigureOut">
              <a:rPr lang="ru-RU" smtClean="0">
                <a:solidFill>
                  <a:srgbClr val="323232"/>
                </a:solidFill>
              </a:rPr>
              <a:pPr/>
              <a:t>29.01.2025</a:t>
            </a:fld>
            <a:endParaRPr lang="ru-RU">
              <a:solidFill>
                <a:srgbClr val="323232"/>
              </a:solidFill>
            </a:endParaRPr>
          </a:p>
        </p:txBody>
      </p:sp>
      <p:sp>
        <p:nvSpPr>
          <p:cNvPr id="12" name="Номер слайда 11"/>
          <p:cNvSpPr>
            <a:spLocks noGrp="1"/>
          </p:cNvSpPr>
          <p:nvPr>
            <p:ph type="sldNum" sz="quarter" idx="16"/>
          </p:nvPr>
        </p:nvSpPr>
        <p:spPr/>
        <p:txBody>
          <a:bodyPr rtlCol="0"/>
          <a:lstStyle/>
          <a:p>
            <a:fld id="{B19B0651-EE4F-4900-A07F-96A6BFA9D0F0}"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solidFill>
                <a:srgbClr val="323232"/>
              </a:solidFill>
            </a:endParaRPr>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584477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4" name="Нижний колонтитул 3"/>
          <p:cNvSpPr>
            <a:spLocks noGrp="1"/>
          </p:cNvSpPr>
          <p:nvPr>
            <p:ph type="ftr" sz="quarter" idx="11"/>
          </p:nvPr>
        </p:nvSpPr>
        <p:spPr/>
        <p:txBody>
          <a:bodyPr/>
          <a:lstStyle/>
          <a:p>
            <a:endParaRPr lang="ru-RU">
              <a:solidFill>
                <a:srgbClr val="323232"/>
              </a:solidFill>
            </a:endParaRPr>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34125180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3" name="Нижний колонтитул 2"/>
          <p:cNvSpPr>
            <a:spLocks noGrp="1"/>
          </p:cNvSpPr>
          <p:nvPr>
            <p:ph type="ftr" sz="quarter" idx="11"/>
          </p:nvPr>
        </p:nvSpPr>
        <p:spPr/>
        <p:txBody>
          <a:bodyPr/>
          <a:lstStyle/>
          <a:p>
            <a:endParaRPr lang="ru-RU">
              <a:solidFill>
                <a:srgbClr val="323232"/>
              </a:solidFill>
            </a:endParaRPr>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B19B0651-EE4F-4900-A07F-96A6BFA9D0F0}" type="slidenum">
              <a:rPr lang="ru-RU" smtClean="0">
                <a:solidFill>
                  <a:srgbClr val="323232"/>
                </a:solidFill>
              </a:rPr>
              <a:pPr/>
              <a:t>‹#›</a:t>
            </a:fld>
            <a:endParaRPr lang="ru-RU">
              <a:solidFill>
                <a:srgbClr val="323232"/>
              </a:solidFill>
            </a:endParaRPr>
          </a:p>
        </p:txBody>
      </p:sp>
    </p:spTree>
    <p:extLst>
      <p:ext uri="{BB962C8B-B14F-4D97-AF65-F5344CB8AC3E}">
        <p14:creationId xmlns:p14="http://schemas.microsoft.com/office/powerpoint/2010/main" val="27400306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6" name="Нижний колонтитул 5"/>
          <p:cNvSpPr>
            <a:spLocks noGrp="1"/>
          </p:cNvSpPr>
          <p:nvPr>
            <p:ph type="ftr" sz="quarter" idx="11"/>
          </p:nvPr>
        </p:nvSpPr>
        <p:spPr/>
        <p:txBody>
          <a:bodyPr/>
          <a:lstStyle/>
          <a:p>
            <a:endParaRPr lang="ru-RU">
              <a:solidFill>
                <a:srgbClr val="323232"/>
              </a:solidFill>
            </a:endParaRPr>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946503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Дата 11"/>
          <p:cNvSpPr>
            <a:spLocks noGrp="1"/>
          </p:cNvSpPr>
          <p:nvPr>
            <p:ph type="dt" sz="half" idx="10"/>
          </p:nvPr>
        </p:nvSpPr>
        <p:spPr>
          <a:xfrm>
            <a:off x="6248400" y="6248400"/>
            <a:ext cx="2667000" cy="365125"/>
          </a:xfrm>
        </p:spPr>
        <p:txBody>
          <a:bodyPr rtlCol="0"/>
          <a:lstStyle/>
          <a:p>
            <a:fld id="{B4C71EC6-210F-42DE-9C53-41977AD35B3D}" type="datetimeFigureOut">
              <a:rPr lang="ru-RU" smtClean="0">
                <a:solidFill>
                  <a:srgbClr val="323232"/>
                </a:solidFill>
              </a:rPr>
              <a:pPr/>
              <a:t>29.01.2025</a:t>
            </a:fld>
            <a:endParaRPr lang="ru-RU">
              <a:solidFill>
                <a:srgbClr val="323232"/>
              </a:solidFill>
            </a:endParaRPr>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B19B0651-EE4F-4900-A07F-96A6BFA9D0F0}"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solidFill>
                <a:srgbClr val="323232"/>
              </a:solidFill>
            </a:endParaRPr>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1171159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5" name="Нижний колонтитул 4"/>
          <p:cNvSpPr>
            <a:spLocks noGrp="1"/>
          </p:cNvSpPr>
          <p:nvPr>
            <p:ph type="ftr" sz="quarter" idx="11"/>
          </p:nvPr>
        </p:nvSpPr>
        <p:spPr/>
        <p:txBody>
          <a:bodyPr/>
          <a:lstStyle/>
          <a:p>
            <a:endParaRPr lang="ru-RU">
              <a:solidFill>
                <a:srgbClr val="323232"/>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977020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solidFill>
                <a:srgbClr val="323232"/>
              </a:solidFill>
            </a:endParaRPr>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Номер слайда 5"/>
          <p:cNvSpPr>
            <a:spLocks noGrp="1"/>
          </p:cNvSpPr>
          <p:nvPr>
            <p:ph type="sldNum" sz="quarter" idx="12"/>
          </p:nvPr>
        </p:nvSpPr>
        <p:spPr>
          <a:xfrm rot="5400000">
            <a:off x="5989638" y="144462"/>
            <a:ext cx="533400" cy="244476"/>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9245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E03E0451-4C5B-4E91-B3F5-6E19AAF7F913}" type="datetime1">
              <a:rPr lang="ru-RU" altLang="ru-RU" smtClean="0"/>
              <a:pPr>
                <a:defRPr/>
              </a:pPr>
              <a:t>29.01.2025</a:t>
            </a:fld>
            <a:endParaRPr lang="ru-RU" alt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ru-RU">
              <a:solidFill>
                <a:srgbClr val="EEECE1"/>
              </a:solidFill>
            </a:endParaRPr>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EBF7B6C-DABC-4737-A1FF-93F8681A7DCD}" type="slidenum">
              <a:rPr lang="ru-RU" altLang="ru-RU" smtClean="0">
                <a:solidFill>
                  <a:srgbClr val="EEECE1"/>
                </a:solidFill>
              </a:rPr>
              <a:pPr>
                <a:defRPr/>
              </a:pPr>
              <a:t>‹#›</a:t>
            </a:fld>
            <a:endParaRPr lang="ru-RU" altLang="ru-RU">
              <a:solidFill>
                <a:srgbClr val="EEECE1"/>
              </a:solidFill>
            </a:endParaRPr>
          </a:p>
        </p:txBody>
      </p:sp>
    </p:spTree>
    <p:extLst>
      <p:ext uri="{BB962C8B-B14F-4D97-AF65-F5344CB8AC3E}">
        <p14:creationId xmlns:p14="http://schemas.microsoft.com/office/powerpoint/2010/main" val="6228181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fld id="{AEFC8B44-4563-41CD-802F-898E02EB8CB0}" type="datetime1">
              <a:rPr lang="ru-RU" altLang="ru-RU" smtClean="0">
                <a:solidFill>
                  <a:srgbClr val="1F497D"/>
                </a:solidFill>
              </a:rPr>
              <a:pPr>
                <a:defRPr/>
              </a:pPr>
              <a:t>29.01.2025</a:t>
            </a:fld>
            <a:endParaRPr lang="ru-RU" altLang="ru-RU">
              <a:solidFill>
                <a:srgbClr val="1F497D"/>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1F497D"/>
              </a:solidFill>
            </a:endParaRPr>
          </a:p>
        </p:txBody>
      </p:sp>
      <p:sp>
        <p:nvSpPr>
          <p:cNvPr id="6" name="Номер слайда 5"/>
          <p:cNvSpPr>
            <a:spLocks noGrp="1"/>
          </p:cNvSpPr>
          <p:nvPr>
            <p:ph type="sldNum" sz="quarter" idx="12"/>
          </p:nvPr>
        </p:nvSpPr>
        <p:spPr/>
        <p:txBody>
          <a:bodyPr/>
          <a:lstStyle>
            <a:lvl1pPr>
              <a:defRPr>
                <a:solidFill>
                  <a:srgbClr val="FFFFFF"/>
                </a:solidFill>
              </a:defRPr>
            </a:lvl1pPr>
          </a:lstStyle>
          <a:p>
            <a:pPr>
              <a:defRPr/>
            </a:pPr>
            <a:fld id="{7048C885-261D-41D3-9D55-53C869BAD277}" type="slidenum">
              <a:rPr lang="ru-RU" altLang="ru-RU" smtClean="0"/>
              <a:pPr>
                <a:defRPr/>
              </a:pPr>
              <a:t>‹#›</a:t>
            </a:fld>
            <a:endParaRPr lang="ru-RU" alt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5344686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5930558E-2184-45D6-97DE-5B37BDA9B2FD}" type="datetime1">
              <a:rPr lang="ru-RU" altLang="ru-RU" smtClean="0">
                <a:solidFill>
                  <a:srgbClr val="1F497D"/>
                </a:solidFill>
              </a:rPr>
              <a:pPr>
                <a:defRPr/>
              </a:pPr>
              <a:t>29.01.2025</a:t>
            </a:fld>
            <a:endParaRPr lang="ru-RU" altLang="ru-RU">
              <a:solidFill>
                <a:srgbClr val="1F497D"/>
              </a:solidFill>
            </a:endParaRPr>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C691FED1-D5A6-40EA-91FC-82F8CA5B5C11}" type="slidenum">
              <a:rPr lang="ru-RU" altLang="ru-RU" smtClean="0"/>
              <a:pPr>
                <a:defRPr/>
              </a:pPr>
              <a:t>‹#›</a:t>
            </a:fld>
            <a:endParaRPr lang="ru-RU" altLang="ru-RU"/>
          </a:p>
        </p:txBody>
      </p:sp>
      <p:sp>
        <p:nvSpPr>
          <p:cNvPr id="14" name="Нижний колонтитул 13"/>
          <p:cNvSpPr>
            <a:spLocks noGrp="1"/>
          </p:cNvSpPr>
          <p:nvPr>
            <p:ph type="ftr" sz="quarter" idx="12"/>
          </p:nvPr>
        </p:nvSpPr>
        <p:spPr/>
        <p:txBody>
          <a:bodyPr/>
          <a:lstStyle/>
          <a:p>
            <a:pPr>
              <a:defRPr/>
            </a:pPr>
            <a:endParaRPr lang="ru-RU">
              <a:solidFill>
                <a:srgbClr val="1F497D"/>
              </a:solidFill>
            </a:endParaRPr>
          </a:p>
        </p:txBody>
      </p:sp>
    </p:spTree>
    <p:extLst>
      <p:ext uri="{BB962C8B-B14F-4D97-AF65-F5344CB8AC3E}">
        <p14:creationId xmlns:p14="http://schemas.microsoft.com/office/powerpoint/2010/main" val="1958401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pPr>
              <a:defRPr/>
            </a:pPr>
            <a:fld id="{A3118051-7FB8-4F8A-A99B-8876C19B4CF7}" type="datetime1">
              <a:rPr lang="ru-RU" altLang="ru-RU" smtClean="0">
                <a:solidFill>
                  <a:srgbClr val="1F497D"/>
                </a:solidFill>
              </a:rPr>
              <a:pPr>
                <a:defRPr/>
              </a:pPr>
              <a:t>29.01.2025</a:t>
            </a:fld>
            <a:endParaRPr lang="ru-RU" altLang="ru-RU">
              <a:solidFill>
                <a:srgbClr val="1F497D"/>
              </a:solidFill>
            </a:endParaRPr>
          </a:p>
        </p:txBody>
      </p:sp>
      <p:sp>
        <p:nvSpPr>
          <p:cNvPr id="10" name="Номер слайда 9"/>
          <p:cNvSpPr>
            <a:spLocks noGrp="1"/>
          </p:cNvSpPr>
          <p:nvPr>
            <p:ph type="sldNum" sz="quarter" idx="16"/>
          </p:nvPr>
        </p:nvSpPr>
        <p:spPr/>
        <p:txBody>
          <a:bodyPr rtlCol="0"/>
          <a:lstStyle/>
          <a:p>
            <a:pPr>
              <a:defRPr/>
            </a:pPr>
            <a:fld id="{AA571CC6-0251-4705-AC8D-6BEE4F765A48}" type="slidenum">
              <a:rPr lang="ru-RU" altLang="ru-RU" smtClean="0"/>
              <a:pPr>
                <a:defRPr/>
              </a:pPr>
              <a:t>‹#›</a:t>
            </a:fld>
            <a:endParaRPr lang="ru-RU" altLang="ru-RU"/>
          </a:p>
        </p:txBody>
      </p:sp>
      <p:sp>
        <p:nvSpPr>
          <p:cNvPr id="12" name="Нижний колонтитул 11"/>
          <p:cNvSpPr>
            <a:spLocks noGrp="1"/>
          </p:cNvSpPr>
          <p:nvPr>
            <p:ph type="ftr" sz="quarter" idx="17"/>
          </p:nvPr>
        </p:nvSpPr>
        <p:spPr/>
        <p:txBody>
          <a:bodyPr rtlCol="0"/>
          <a:lstStyle/>
          <a:p>
            <a:pPr>
              <a:defRPr/>
            </a:pPr>
            <a:endParaRPr lang="ru-RU">
              <a:solidFill>
                <a:srgbClr val="1F497D"/>
              </a:solidFill>
            </a:endParaRPr>
          </a:p>
        </p:txBody>
      </p:sp>
    </p:spTree>
    <p:extLst>
      <p:ext uri="{BB962C8B-B14F-4D97-AF65-F5344CB8AC3E}">
        <p14:creationId xmlns:p14="http://schemas.microsoft.com/office/powerpoint/2010/main" val="5310995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pPr>
              <a:defRPr/>
            </a:pPr>
            <a:fld id="{5407FE1F-D8A3-4560-8CB6-D6E75FFCBC28}" type="datetime1">
              <a:rPr lang="ru-RU" altLang="ru-RU" smtClean="0">
                <a:solidFill>
                  <a:srgbClr val="1F497D"/>
                </a:solidFill>
              </a:rPr>
              <a:pPr>
                <a:defRPr/>
              </a:pPr>
              <a:t>29.01.2025</a:t>
            </a:fld>
            <a:endParaRPr lang="ru-RU" altLang="ru-RU">
              <a:solidFill>
                <a:srgbClr val="1F497D"/>
              </a:solidFill>
            </a:endParaRPr>
          </a:p>
        </p:txBody>
      </p:sp>
      <p:sp>
        <p:nvSpPr>
          <p:cNvPr id="12" name="Номер слайда 11"/>
          <p:cNvSpPr>
            <a:spLocks noGrp="1"/>
          </p:cNvSpPr>
          <p:nvPr>
            <p:ph type="sldNum" sz="quarter" idx="16"/>
          </p:nvPr>
        </p:nvSpPr>
        <p:spPr/>
        <p:txBody>
          <a:bodyPr rtlCol="0"/>
          <a:lstStyle/>
          <a:p>
            <a:pPr>
              <a:defRPr/>
            </a:pPr>
            <a:fld id="{27AFC60C-2BB6-4271-9512-5AC16333DDB0}" type="slidenum">
              <a:rPr lang="ru-RU" altLang="ru-RU" smtClean="0"/>
              <a:pPr>
                <a:defRPr/>
              </a:pPr>
              <a:t>‹#›</a:t>
            </a:fld>
            <a:endParaRPr lang="ru-RU" altLang="ru-RU"/>
          </a:p>
        </p:txBody>
      </p:sp>
      <p:sp>
        <p:nvSpPr>
          <p:cNvPr id="14" name="Нижний колонтитул 13"/>
          <p:cNvSpPr>
            <a:spLocks noGrp="1"/>
          </p:cNvSpPr>
          <p:nvPr>
            <p:ph type="ftr" sz="quarter" idx="17"/>
          </p:nvPr>
        </p:nvSpPr>
        <p:spPr/>
        <p:txBody>
          <a:bodyPr rtlCol="0"/>
          <a:lstStyle/>
          <a:p>
            <a:pPr>
              <a:defRPr/>
            </a:pPr>
            <a:endParaRPr lang="ru-RU">
              <a:solidFill>
                <a:srgbClr val="1F497D"/>
              </a:solidFill>
            </a:endParaRPr>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9733508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0270173B-BCE9-4B41-B3A8-AC2464D08387}" type="datetime1">
              <a:rPr lang="ru-RU" altLang="ru-RU" smtClean="0">
                <a:solidFill>
                  <a:srgbClr val="1F497D"/>
                </a:solidFill>
              </a:rPr>
              <a:pPr>
                <a:defRPr/>
              </a:pPr>
              <a:t>29.01.2025</a:t>
            </a:fld>
            <a:endParaRPr lang="ru-RU" altLang="ru-RU">
              <a:solidFill>
                <a:srgbClr val="1F497D"/>
              </a:solidFill>
            </a:endParaRPr>
          </a:p>
        </p:txBody>
      </p:sp>
      <p:sp>
        <p:nvSpPr>
          <p:cNvPr id="4" name="Нижний колонтитул 3"/>
          <p:cNvSpPr>
            <a:spLocks noGrp="1"/>
          </p:cNvSpPr>
          <p:nvPr>
            <p:ph type="ftr" sz="quarter" idx="11"/>
          </p:nvPr>
        </p:nvSpPr>
        <p:spPr/>
        <p:txBody>
          <a:bodyPr/>
          <a:lstStyle/>
          <a:p>
            <a:pPr>
              <a:defRPr/>
            </a:pPr>
            <a:endParaRPr lang="ru-RU">
              <a:solidFill>
                <a:srgbClr val="1F497D"/>
              </a:solidFill>
            </a:endParaRPr>
          </a:p>
        </p:txBody>
      </p:sp>
      <p:sp>
        <p:nvSpPr>
          <p:cNvPr id="5" name="Номер слайда 4"/>
          <p:cNvSpPr>
            <a:spLocks noGrp="1"/>
          </p:cNvSpPr>
          <p:nvPr>
            <p:ph type="sldNum" sz="quarter" idx="12"/>
          </p:nvPr>
        </p:nvSpPr>
        <p:spPr/>
        <p:txBody>
          <a:bodyPr/>
          <a:lstStyle>
            <a:lvl1pPr>
              <a:defRPr>
                <a:solidFill>
                  <a:srgbClr val="FFFFFF"/>
                </a:solidFill>
              </a:defRPr>
            </a:lvl1pPr>
          </a:lstStyle>
          <a:p>
            <a:pPr>
              <a:defRPr/>
            </a:pPr>
            <a:fld id="{992A1D71-453E-4B52-8646-CC31895A5409}" type="slidenum">
              <a:rPr lang="ru-RU" altLang="ru-RU" smtClean="0"/>
              <a:pPr>
                <a:defRPr/>
              </a:pPr>
              <a:t>‹#›</a:t>
            </a:fld>
            <a:endParaRPr lang="ru-RU" altLang="ru-RU"/>
          </a:p>
        </p:txBody>
      </p:sp>
    </p:spTree>
    <p:extLst>
      <p:ext uri="{BB962C8B-B14F-4D97-AF65-F5344CB8AC3E}">
        <p14:creationId xmlns:p14="http://schemas.microsoft.com/office/powerpoint/2010/main" val="68288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EACED76-C8FF-445F-8146-BDD8A86E7471}" type="datetime1">
              <a:rPr lang="ru-RU" altLang="ru-RU" smtClean="0">
                <a:solidFill>
                  <a:srgbClr val="1F497D"/>
                </a:solidFill>
              </a:rPr>
              <a:pPr>
                <a:defRPr/>
              </a:pPr>
              <a:t>29.01.2025</a:t>
            </a:fld>
            <a:endParaRPr lang="ru-RU" altLang="ru-RU">
              <a:solidFill>
                <a:srgbClr val="1F497D"/>
              </a:solidFill>
            </a:endParaRPr>
          </a:p>
        </p:txBody>
      </p:sp>
      <p:sp>
        <p:nvSpPr>
          <p:cNvPr id="3" name="Нижний колонтитул 2"/>
          <p:cNvSpPr>
            <a:spLocks noGrp="1"/>
          </p:cNvSpPr>
          <p:nvPr>
            <p:ph type="ftr" sz="quarter" idx="11"/>
          </p:nvPr>
        </p:nvSpPr>
        <p:spPr/>
        <p:txBody>
          <a:bodyPr/>
          <a:lstStyle/>
          <a:p>
            <a:pPr>
              <a:defRPr/>
            </a:pPr>
            <a:endParaRPr lang="ru-RU">
              <a:solidFill>
                <a:srgbClr val="1F497D"/>
              </a:solidFill>
            </a:endParaRPr>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3FBD639-6E26-49A8-A6E0-150C72670518}" type="slidenum">
              <a:rPr lang="ru-RU" altLang="ru-RU" smtClean="0">
                <a:solidFill>
                  <a:srgbClr val="1F497D"/>
                </a:solidFill>
              </a:rPr>
              <a:pPr>
                <a:defRPr/>
              </a:pPr>
              <a:t>‹#›</a:t>
            </a:fld>
            <a:endParaRPr lang="ru-RU" altLang="ru-RU">
              <a:solidFill>
                <a:srgbClr val="1F497D"/>
              </a:solidFill>
            </a:endParaRPr>
          </a:p>
        </p:txBody>
      </p:sp>
    </p:spTree>
    <p:extLst>
      <p:ext uri="{BB962C8B-B14F-4D97-AF65-F5344CB8AC3E}">
        <p14:creationId xmlns:p14="http://schemas.microsoft.com/office/powerpoint/2010/main" val="1149975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29.01.2025</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9B0651-EE4F-4900-A07F-96A6BFA9D0F0}"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F9C29CC8-333E-4ECA-AE1D-2BFD59CA3C69}" type="datetime1">
              <a:rPr lang="ru-RU" altLang="ru-RU" smtClean="0">
                <a:solidFill>
                  <a:srgbClr val="1F497D"/>
                </a:solidFill>
              </a:rPr>
              <a:pPr>
                <a:defRPr/>
              </a:pPr>
              <a:t>29.01.2025</a:t>
            </a:fld>
            <a:endParaRPr lang="ru-RU" altLang="ru-RU">
              <a:solidFill>
                <a:srgbClr val="1F497D"/>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1F497D"/>
              </a:solidFill>
            </a:endParaRPr>
          </a:p>
        </p:txBody>
      </p:sp>
      <p:sp>
        <p:nvSpPr>
          <p:cNvPr id="7" name="Номер слайда 6"/>
          <p:cNvSpPr>
            <a:spLocks noGrp="1"/>
          </p:cNvSpPr>
          <p:nvPr>
            <p:ph type="sldNum" sz="quarter" idx="12"/>
          </p:nvPr>
        </p:nvSpPr>
        <p:spPr/>
        <p:txBody>
          <a:bodyPr/>
          <a:lstStyle>
            <a:lvl1pPr>
              <a:defRPr>
                <a:solidFill>
                  <a:srgbClr val="FFFFFF"/>
                </a:solidFill>
              </a:defRPr>
            </a:lvl1pPr>
          </a:lstStyle>
          <a:p>
            <a:pPr>
              <a:defRPr/>
            </a:pPr>
            <a:fld id="{B32B4786-F629-41FB-9196-BB81F2F17F21}" type="slidenum">
              <a:rPr lang="ru-RU" altLang="ru-RU" smtClean="0"/>
              <a:pPr>
                <a:defRPr/>
              </a:pPr>
              <a:t>‹#›</a:t>
            </a:fld>
            <a:endParaRPr lang="ru-RU" alt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0723524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12" name="Дата 11"/>
          <p:cNvSpPr>
            <a:spLocks noGrp="1"/>
          </p:cNvSpPr>
          <p:nvPr>
            <p:ph type="dt" sz="half" idx="10"/>
          </p:nvPr>
        </p:nvSpPr>
        <p:spPr>
          <a:xfrm>
            <a:off x="6248400" y="6248400"/>
            <a:ext cx="2667000" cy="365125"/>
          </a:xfrm>
        </p:spPr>
        <p:txBody>
          <a:bodyPr rtlCol="0"/>
          <a:lstStyle/>
          <a:p>
            <a:pPr>
              <a:defRPr/>
            </a:pPr>
            <a:fld id="{5088803A-A63A-477B-82C8-3A330618C30F}" type="datetime1">
              <a:rPr lang="ru-RU" altLang="ru-RU" smtClean="0">
                <a:solidFill>
                  <a:srgbClr val="1F497D"/>
                </a:solidFill>
              </a:rPr>
              <a:pPr>
                <a:defRPr/>
              </a:pPr>
              <a:t>29.01.2025</a:t>
            </a:fld>
            <a:endParaRPr lang="ru-RU" altLang="ru-RU">
              <a:solidFill>
                <a:srgbClr val="1F497D"/>
              </a:solidFill>
            </a:endParaRPr>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pPr>
              <a:defRPr/>
            </a:pPr>
            <a:fld id="{7E0311FA-3570-46A1-B60C-574E2ED6E626}" type="slidenum">
              <a:rPr lang="ru-RU" altLang="ru-RU" smtClean="0"/>
              <a:pPr>
                <a:defRPr/>
              </a:pPr>
              <a:t>‹#›</a:t>
            </a:fld>
            <a:endParaRPr lang="ru-RU" alt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pPr>
              <a:defRPr/>
            </a:pPr>
            <a:endParaRPr lang="ru-RU">
              <a:solidFill>
                <a:srgbClr val="1F497D"/>
              </a:solidFill>
            </a:endParaRPr>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3225060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44BC742-DF09-43B3-ACF0-2A875315D7B6}" type="datetime1">
              <a:rPr lang="ru-RU" altLang="ru-RU" smtClean="0">
                <a:solidFill>
                  <a:srgbClr val="1F497D"/>
                </a:solidFill>
              </a:rPr>
              <a:pPr>
                <a:defRPr/>
              </a:pPr>
              <a:t>29.01.2025</a:t>
            </a:fld>
            <a:endParaRPr lang="ru-RU" altLang="ru-RU">
              <a:solidFill>
                <a:srgbClr val="1F497D"/>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1F497D"/>
              </a:solidFill>
            </a:endParaRPr>
          </a:p>
        </p:txBody>
      </p:sp>
      <p:sp>
        <p:nvSpPr>
          <p:cNvPr id="6" name="Номер слайда 5"/>
          <p:cNvSpPr>
            <a:spLocks noGrp="1"/>
          </p:cNvSpPr>
          <p:nvPr>
            <p:ph type="sldNum" sz="quarter" idx="12"/>
          </p:nvPr>
        </p:nvSpPr>
        <p:spPr/>
        <p:txBody>
          <a:bodyPr/>
          <a:lstStyle/>
          <a:p>
            <a:pPr>
              <a:defRPr/>
            </a:pPr>
            <a:fld id="{73FBD639-6E26-49A8-A6E0-150C72670518}" type="slidenum">
              <a:rPr lang="ru-RU" altLang="ru-RU" smtClean="0"/>
              <a:pPr>
                <a:defRPr/>
              </a:pPr>
              <a:t>‹#›</a:t>
            </a:fld>
            <a:endParaRPr lang="ru-RU" altLang="ru-RU"/>
          </a:p>
        </p:txBody>
      </p:sp>
    </p:spTree>
    <p:extLst>
      <p:ext uri="{BB962C8B-B14F-4D97-AF65-F5344CB8AC3E}">
        <p14:creationId xmlns:p14="http://schemas.microsoft.com/office/powerpoint/2010/main" val="21488129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pPr>
              <a:defRPr/>
            </a:pPr>
            <a:fld id="{0DF07E04-A48B-442E-B0D5-F6174DDA853E}" type="datetime1">
              <a:rPr lang="ru-RU" altLang="ru-RU" smtClean="0">
                <a:solidFill>
                  <a:srgbClr val="1F497D"/>
                </a:solidFill>
              </a:rPr>
              <a:pPr>
                <a:defRPr/>
              </a:pPr>
              <a:t>29.01.2025</a:t>
            </a:fld>
            <a:endParaRPr lang="ru-RU" altLang="ru-RU">
              <a:solidFill>
                <a:srgbClr val="1F497D"/>
              </a:solidFill>
            </a:endParaRPr>
          </a:p>
        </p:txBody>
      </p:sp>
      <p:sp>
        <p:nvSpPr>
          <p:cNvPr id="5" name="Нижний колонтитул 4"/>
          <p:cNvSpPr>
            <a:spLocks noGrp="1"/>
          </p:cNvSpPr>
          <p:nvPr>
            <p:ph type="ftr" sz="quarter" idx="11"/>
          </p:nvPr>
        </p:nvSpPr>
        <p:spPr>
          <a:xfrm>
            <a:off x="457201" y="6248207"/>
            <a:ext cx="5573483" cy="365125"/>
          </a:xfrm>
        </p:spPr>
        <p:txBody>
          <a:bodyPr/>
          <a:lstStyle/>
          <a:p>
            <a:pPr>
              <a:defRPr/>
            </a:pPr>
            <a:endParaRPr lang="ru-RU">
              <a:solidFill>
                <a:srgbClr val="1F497D"/>
              </a:solidFill>
            </a:endParaRPr>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 name="Номер слайда 5"/>
          <p:cNvSpPr>
            <a:spLocks noGrp="1"/>
          </p:cNvSpPr>
          <p:nvPr>
            <p:ph type="sldNum" sz="quarter" idx="12"/>
          </p:nvPr>
        </p:nvSpPr>
        <p:spPr>
          <a:xfrm rot="5400000">
            <a:off x="5989638" y="144462"/>
            <a:ext cx="533400" cy="244476"/>
          </a:xfrm>
        </p:spPr>
        <p:txBody>
          <a:bodyPr/>
          <a:lstStyle/>
          <a:p>
            <a:pPr>
              <a:defRPr/>
            </a:pPr>
            <a:fld id="{73FBD639-6E26-49A8-A6E0-150C72670518}" type="slidenum">
              <a:rPr lang="ru-RU" altLang="ru-RU" smtClean="0"/>
              <a:pPr>
                <a:defRPr/>
              </a:pPr>
              <a:t>‹#›</a:t>
            </a:fld>
            <a:endParaRPr lang="ru-RU" altLang="ru-RU"/>
          </a:p>
        </p:txBody>
      </p:sp>
    </p:spTree>
    <p:extLst>
      <p:ext uri="{BB962C8B-B14F-4D97-AF65-F5344CB8AC3E}">
        <p14:creationId xmlns:p14="http://schemas.microsoft.com/office/powerpoint/2010/main" val="3685157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B4C71EC6-210F-42DE-9C53-41977AD35B3D}" type="datetimeFigureOut">
              <a:rPr lang="ru-RU" smtClean="0"/>
              <a:pPr/>
              <a:t>29.01.2025</a:t>
            </a:fld>
            <a:endParaRPr lang="ru-RU"/>
          </a:p>
        </p:txBody>
      </p:sp>
      <p:sp>
        <p:nvSpPr>
          <p:cNvPr id="10" name="Номер слайда 9"/>
          <p:cNvSpPr>
            <a:spLocks noGrp="1"/>
          </p:cNvSpPr>
          <p:nvPr>
            <p:ph type="sldNum" sz="quarter" idx="16"/>
          </p:nvPr>
        </p:nvSpPr>
        <p:spPr/>
        <p:txBody>
          <a:bodyPr rtlCol="0"/>
          <a:lstStyle/>
          <a:p>
            <a:fld id="{B19B0651-EE4F-4900-A07F-96A6BFA9D0F0}"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B4C71EC6-210F-42DE-9C53-41977AD35B3D}" type="datetimeFigureOut">
              <a:rPr lang="ru-RU" smtClean="0"/>
              <a:pPr/>
              <a:t>29.01.2025</a:t>
            </a:fld>
            <a:endParaRPr lang="ru-RU"/>
          </a:p>
        </p:txBody>
      </p:sp>
      <p:sp>
        <p:nvSpPr>
          <p:cNvPr id="12" name="Номер слайда 11"/>
          <p:cNvSpPr>
            <a:spLocks noGrp="1"/>
          </p:cNvSpPr>
          <p:nvPr>
            <p:ph type="sldNum" sz="quarter" idx="16"/>
          </p:nvPr>
        </p:nvSpPr>
        <p:spPr/>
        <p:txBody>
          <a:bodyPr rtlCol="0"/>
          <a:lstStyle/>
          <a:p>
            <a:fld id="{B19B0651-EE4F-4900-A07F-96A6BFA9D0F0}"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29.01.2025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29.01.2025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B4C71EC6-210F-42DE-9C53-41977AD35B3D}" type="datetimeFigureOut">
              <a:rPr lang="ru-RU" smtClean="0"/>
              <a:pPr/>
              <a:t>29.01.2025</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B19B0651-EE4F-4900-A07F-96A6BFA9D0F0}"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C71EC6-210F-42DE-9C53-41977AD35B3D}" type="datetimeFigureOut">
              <a:rPr lang="ru-RU" smtClean="0"/>
              <a:pPr/>
              <a:t>29.01.2025</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C71EC6-210F-42DE-9C53-41977AD35B3D}" type="datetimeFigureOut">
              <a:rPr lang="ru-RU" smtClean="0">
                <a:solidFill>
                  <a:srgbClr val="323232"/>
                </a:solidFill>
              </a:rPr>
              <a:pPr/>
              <a:t>29.01.2025</a:t>
            </a:fld>
            <a:endParaRPr lang="ru-RU">
              <a:solidFill>
                <a:srgbClr val="323232"/>
              </a:solidFill>
            </a:endParaRPr>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solidFill>
                <a:srgbClr val="323232"/>
              </a:solidFill>
            </a:endParaRPr>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3558321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457200" fontAlgn="base">
              <a:spcBef>
                <a:spcPct val="0"/>
              </a:spcBef>
              <a:spcAft>
                <a:spcPct val="0"/>
              </a:spcAft>
              <a:defRPr/>
            </a:pPr>
            <a:fld id="{002B0E33-8262-4882-8B50-5446E0749A73}" type="datetime1">
              <a:rPr lang="ru-RU" smtClean="0">
                <a:solidFill>
                  <a:srgbClr val="1F497D"/>
                </a:solidFill>
                <a:cs typeface="Arial" panose="020B0604020202020204" pitchFamily="34" charset="0"/>
              </a:rPr>
              <a:pPr defTabSz="457200" fontAlgn="base">
                <a:spcBef>
                  <a:spcPct val="0"/>
                </a:spcBef>
                <a:spcAft>
                  <a:spcPct val="0"/>
                </a:spcAft>
                <a:defRPr/>
              </a:pPr>
              <a:t>29.01.2025</a:t>
            </a:fld>
            <a:endParaRPr lang="ru-RU">
              <a:solidFill>
                <a:srgbClr val="1F497D"/>
              </a:solidFill>
              <a:cs typeface="Arial" panose="020B0604020202020204" pitchFamily="34" charset="0"/>
            </a:endParaRPr>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457200" fontAlgn="base">
              <a:spcBef>
                <a:spcPct val="0"/>
              </a:spcBef>
              <a:spcAft>
                <a:spcPct val="0"/>
              </a:spcAft>
              <a:defRPr/>
            </a:pPr>
            <a:endParaRPr lang="ru-RU">
              <a:solidFill>
                <a:srgbClr val="1F497D"/>
              </a:solidFill>
              <a:cs typeface="Arial" panose="020B0604020202020204" pitchFamily="34" charset="0"/>
            </a:endParaRPr>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endParaRPr>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457200" fontAlgn="base">
              <a:spcBef>
                <a:spcPct val="0"/>
              </a:spcBef>
              <a:spcAft>
                <a:spcPct val="0"/>
              </a:spcAft>
              <a:defRPr/>
            </a:pPr>
            <a:fld id="{732227D8-102D-4D6E-814C-CFE85CBC9142}" type="slidenum">
              <a:rPr lang="ru-RU" smtClean="0">
                <a:cs typeface="Arial" panose="020B0604020202020204" pitchFamily="34" charset="0"/>
              </a:rPr>
              <a:pPr defTabSz="457200" fontAlgn="base">
                <a:spcBef>
                  <a:spcPct val="0"/>
                </a:spcBef>
                <a:spcAft>
                  <a:spcPct val="0"/>
                </a:spcAft>
                <a:defRPr/>
              </a:pPr>
              <a:t>‹#›</a:t>
            </a:fld>
            <a:endParaRPr lang="ru-RU">
              <a:cs typeface="Arial" panose="020B0604020202020204" pitchFamily="34" charset="0"/>
            </a:endParaRPr>
          </a:p>
        </p:txBody>
      </p:sp>
    </p:spTree>
    <p:extLst>
      <p:ext uri="{BB962C8B-B14F-4D97-AF65-F5344CB8AC3E}">
        <p14:creationId xmlns:p14="http://schemas.microsoft.com/office/powerpoint/2010/main" val="34241022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xml"/><Relationship Id="rId16" Type="http://schemas.openxmlformats.org/officeDocument/2006/relationships/diagramColors" Target="../diagrams/colors5.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1124743"/>
            <a:ext cx="3816424" cy="1323439"/>
          </a:xfrm>
          <a:prstGeom prst="rect">
            <a:avLst/>
          </a:prstGeom>
        </p:spPr>
        <p:txBody>
          <a:bodyPr wrap="square">
            <a:spAutoFit/>
          </a:bodyPr>
          <a:lstStyle/>
          <a:p>
            <a:pPr lvl="0" algn="ctr"/>
            <a:r>
              <a:rPr lang="ru-RU" sz="4000" b="1" dirty="0">
                <a:solidFill>
                  <a:srgbClr val="0070C0"/>
                </a:solidFill>
                <a:latin typeface="Times New Roman" pitchFamily="18" charset="0"/>
                <a:cs typeface="Times New Roman" pitchFamily="18" charset="0"/>
              </a:rPr>
              <a:t>Представители </a:t>
            </a:r>
            <a:r>
              <a:rPr lang="ru-RU" sz="4000" b="1" dirty="0" smtClean="0">
                <a:solidFill>
                  <a:srgbClr val="0070C0"/>
                </a:solidFill>
                <a:latin typeface="Times New Roman" pitchFamily="18" charset="0"/>
                <a:cs typeface="Times New Roman" pitchFamily="18" charset="0"/>
              </a:rPr>
              <a:t>-поколения </a:t>
            </a:r>
            <a:r>
              <a:rPr lang="en-US" sz="4000" b="1" dirty="0" smtClean="0">
                <a:solidFill>
                  <a:srgbClr val="0070C0"/>
                </a:solidFill>
                <a:latin typeface="Arial" pitchFamily="34" charset="0"/>
                <a:cs typeface="Arial" pitchFamily="34" charset="0"/>
              </a:rPr>
              <a:t>Z</a:t>
            </a:r>
            <a:endParaRPr lang="ru-RU" sz="4000" dirty="0">
              <a:solidFill>
                <a:srgbClr val="0070C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4435" y="2214919"/>
            <a:ext cx="3163450" cy="300626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Группа 5"/>
          <p:cNvGrpSpPr/>
          <p:nvPr/>
        </p:nvGrpSpPr>
        <p:grpSpPr>
          <a:xfrm flipV="1">
            <a:off x="395535" y="5221185"/>
            <a:ext cx="3919717" cy="1520183"/>
            <a:chOff x="373290" y="309382"/>
            <a:chExt cx="3508385" cy="1804393"/>
          </a:xfrm>
        </p:grpSpPr>
        <p:sp>
          <p:nvSpPr>
            <p:cNvPr id="7" name="Скругленный прямоугольник 6"/>
            <p:cNvSpPr/>
            <p:nvPr/>
          </p:nvSpPr>
          <p:spPr>
            <a:xfrm rot="10800000">
              <a:off x="566646" y="309382"/>
              <a:ext cx="3315029" cy="1690428"/>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ru-RU" sz="2000" dirty="0" smtClean="0">
                  <a:solidFill>
                    <a:srgbClr val="0070C0"/>
                  </a:solidFill>
                  <a:latin typeface="Times New Roman" pitchFamily="18" charset="0"/>
                  <a:cs typeface="Times New Roman" pitchFamily="18" charset="0"/>
                </a:rPr>
                <a:t>Составила  педагог-психолог  </a:t>
              </a:r>
            </a:p>
            <a:p>
              <a:pPr algn="ctr"/>
              <a:r>
                <a:rPr lang="ru-RU" sz="2000" dirty="0" smtClean="0">
                  <a:solidFill>
                    <a:srgbClr val="0070C0"/>
                  </a:solidFill>
                  <a:latin typeface="Times New Roman" pitchFamily="18" charset="0"/>
                  <a:cs typeface="Times New Roman" pitchFamily="18" charset="0"/>
                </a:rPr>
                <a:t>высшей  категории </a:t>
              </a:r>
            </a:p>
            <a:p>
              <a:pPr algn="ctr"/>
              <a:r>
                <a:rPr lang="ru-RU" sz="2000" dirty="0" err="1" smtClean="0">
                  <a:solidFill>
                    <a:srgbClr val="0070C0"/>
                  </a:solidFill>
                  <a:latin typeface="Times New Roman" pitchFamily="18" charset="0"/>
                  <a:cs typeface="Times New Roman" pitchFamily="18" charset="0"/>
                </a:rPr>
                <a:t>Н.Н.Засыпкина</a:t>
              </a:r>
              <a:endParaRPr lang="ru-RU" sz="2000" dirty="0">
                <a:solidFill>
                  <a:srgbClr val="0070C0"/>
                </a:solidFill>
                <a:latin typeface="Times New Roman" pitchFamily="18" charset="0"/>
                <a:cs typeface="Times New Roman" pitchFamily="18" charset="0"/>
              </a:endParaRPr>
            </a:p>
          </p:txBody>
        </p:sp>
        <p:sp>
          <p:nvSpPr>
            <p:cNvPr id="8" name="Скругленный прямоугольник 4"/>
            <p:cNvSpPr/>
            <p:nvPr/>
          </p:nvSpPr>
          <p:spPr>
            <a:xfrm>
              <a:off x="373290" y="723287"/>
              <a:ext cx="3036393" cy="1390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ru-RU" sz="2100" kern="1200" dirty="0"/>
            </a:p>
          </p:txBody>
        </p:sp>
      </p:grpSp>
      <p:pic>
        <p:nvPicPr>
          <p:cNvPr id="10" name="Рисунок 9"/>
          <p:cNvPicPr/>
          <p:nvPr/>
        </p:nvPicPr>
        <p:blipFill>
          <a:blip r:embed="rId3"/>
          <a:srcRect/>
          <a:stretch>
            <a:fillRect/>
          </a:stretch>
        </p:blipFill>
        <p:spPr bwMode="auto">
          <a:xfrm>
            <a:off x="179512" y="174948"/>
            <a:ext cx="2736304" cy="3038028"/>
          </a:xfrm>
          <a:prstGeom prst="ellipse">
            <a:avLst/>
          </a:prstGeom>
          <a:ln>
            <a:noFill/>
          </a:ln>
          <a:effectLst>
            <a:softEdge rad="112500"/>
          </a:effectLst>
        </p:spPr>
      </p:pic>
      <p:pic>
        <p:nvPicPr>
          <p:cNvPr id="1032" name="Picture 8" descr="https://old.chuvsu.ru/images/stories/novosty/2015/10/program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789040"/>
            <a:ext cx="3888432" cy="2952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756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057811062"/>
              </p:ext>
            </p:extLst>
          </p:nvPr>
        </p:nvGraphicFramePr>
        <p:xfrm>
          <a:off x="612648" y="228600"/>
          <a:ext cx="81534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quarter" idx="1"/>
            <p:extLst>
              <p:ext uri="{D42A27DB-BD31-4B8C-83A1-F6EECF244321}">
                <p14:modId xmlns:p14="http://schemas.microsoft.com/office/powerpoint/2010/main" val="4163264220"/>
              </p:ext>
            </p:extLst>
          </p:nvPr>
        </p:nvGraphicFramePr>
        <p:xfrm>
          <a:off x="323528" y="1600201"/>
          <a:ext cx="8424937" cy="4925143"/>
        </p:xfrm>
        <a:graphic>
          <a:graphicData uri="http://schemas.openxmlformats.org/drawingml/2006/table">
            <a:tbl>
              <a:tblPr firstRow="1" firstCol="1" bandRow="1">
                <a:tableStyleId>{69CF1AB2-1976-4502-BF36-3FF5EA218861}</a:tableStyleId>
              </a:tblPr>
              <a:tblGrid>
                <a:gridCol w="1995380"/>
                <a:gridCol w="6429557"/>
              </a:tblGrid>
              <a:tr h="2161146">
                <a:tc>
                  <a:txBody>
                    <a:bodyPr/>
                    <a:lstStyle/>
                    <a:p>
                      <a:pPr marL="0" indent="0">
                        <a:spcAft>
                          <a:spcPts val="0"/>
                        </a:spcAft>
                        <a:buFont typeface="Arial" panose="020B0604020202020204" pitchFamily="34" charset="0"/>
                        <a:buNone/>
                      </a:pPr>
                      <a:r>
                        <a:rPr lang="ru-RU" sz="1700" dirty="0" smtClean="0">
                          <a:solidFill>
                            <a:srgbClr val="FF0000"/>
                          </a:solidFill>
                          <a:effectLst/>
                        </a:rPr>
                        <a:t>Публичность личности</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b="0" dirty="0" smtClean="0">
                          <a:effectLst/>
                        </a:rPr>
                        <a:t>Социальные сети предполагают открытость информации. Данные о личности становятся открытыми. Любой из пользователей социальных сетей может воспользоваться данными сведениями. Отсутствие страха публичности, открытость к любой коммуникации, откровенность в высказывании точек зрения путем публикации «постов», «статусов», «публикаций» - все эти проявления характерны для представителей поколения Z.</a:t>
                      </a:r>
                      <a:endParaRPr lang="ru-RU" sz="1700" b="0" dirty="0">
                        <a:effectLst/>
                        <a:latin typeface="+mj-lt"/>
                        <a:ea typeface="Calibri"/>
                        <a:cs typeface="Times New Roman"/>
                      </a:endParaRPr>
                    </a:p>
                  </a:txBody>
                  <a:tcPr marL="55580" marR="55580" marT="0" marB="0"/>
                </a:tc>
              </a:tr>
              <a:tr h="2763997">
                <a:tc>
                  <a:txBody>
                    <a:bodyPr/>
                    <a:lstStyle/>
                    <a:p>
                      <a:pPr marL="0" indent="0">
                        <a:spcAft>
                          <a:spcPts val="0"/>
                        </a:spcAft>
                        <a:buFont typeface="Arial" panose="020B0604020202020204" pitchFamily="34" charset="0"/>
                        <a:buNone/>
                      </a:pPr>
                      <a:r>
                        <a:rPr lang="ru-RU" sz="1700" dirty="0" smtClean="0">
                          <a:solidFill>
                            <a:srgbClr val="FF0000"/>
                          </a:solidFill>
                          <a:effectLst/>
                        </a:rPr>
                        <a:t>Использование «письменной разговорной речи»</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dirty="0" smtClean="0">
                          <a:effectLst/>
                        </a:rPr>
                        <a:t>В социальных сетях возникает новый стиль речи, «письменная разговорная речь», которая характеризуется сочетанием лаконичности, простоты изложения, повышением толерантности к грамматическим и пунктуационным ошибкам. </a:t>
                      </a:r>
                      <a:endParaRPr lang="ru-RU" sz="1700" dirty="0">
                        <a:effectLst/>
                        <a:latin typeface="+mj-lt"/>
                        <a:ea typeface="Calibri"/>
                        <a:cs typeface="Times New Roman"/>
                      </a:endParaRPr>
                    </a:p>
                  </a:txBody>
                  <a:tcPr marL="55580" marR="55580" marT="0" marB="0"/>
                </a:tc>
              </a:tr>
            </a:tbl>
          </a:graphicData>
        </a:graphic>
      </p:graphicFrame>
    </p:spTree>
    <p:extLst>
      <p:ext uri="{BB962C8B-B14F-4D97-AF65-F5344CB8AC3E}">
        <p14:creationId xmlns:p14="http://schemas.microsoft.com/office/powerpoint/2010/main" val="21556332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78313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739006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83204791"/>
              </p:ext>
            </p:extLst>
          </p:nvPr>
        </p:nvGraphicFramePr>
        <p:xfrm>
          <a:off x="457199" y="152400"/>
          <a:ext cx="8239125" cy="87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Объект 3"/>
          <p:cNvSpPr>
            <a:spLocks noGrp="1"/>
          </p:cNvSpPr>
          <p:nvPr>
            <p:ph sz="quarter" idx="1"/>
          </p:nvPr>
        </p:nvSpPr>
        <p:spPr>
          <a:xfrm>
            <a:off x="457199" y="1219200"/>
            <a:ext cx="8591551" cy="5314950"/>
          </a:xfrm>
        </p:spPr>
        <p:txBody>
          <a:bodyPr>
            <a:noAutofit/>
          </a:bodyPr>
          <a:lstStyle/>
          <a:p>
            <a:pPr lvl="0" rtl="0"/>
            <a:r>
              <a:rPr lang="ru-RU" sz="1700" b="1" dirty="0" smtClean="0">
                <a:solidFill>
                  <a:srgbClr val="FF0000"/>
                </a:solidFill>
              </a:rPr>
              <a:t>забыть</a:t>
            </a:r>
            <a:r>
              <a:rPr lang="ru-RU" sz="1700" dirty="0" smtClean="0"/>
              <a:t> о прошлых неудачах;</a:t>
            </a:r>
            <a:endParaRPr lang="ru-RU" sz="1700" dirty="0"/>
          </a:p>
          <a:p>
            <a:pPr lvl="0" rtl="0"/>
            <a:r>
              <a:rPr lang="ru-RU" sz="1700" b="1" dirty="0" smtClean="0">
                <a:solidFill>
                  <a:srgbClr val="FF0000"/>
                </a:solidFill>
              </a:rPr>
              <a:t>позволить</a:t>
            </a:r>
            <a:r>
              <a:rPr lang="ru-RU" sz="1700" dirty="0" smtClean="0"/>
              <a:t> ребенку начать с «нуля»,  вселяя ему уверенность,  что он справится с возникшей проблемой,  что взрослый верит в него,  в его способность достичь успеха;</a:t>
            </a:r>
            <a:endParaRPr lang="ru-RU" sz="1700" dirty="0"/>
          </a:p>
          <a:p>
            <a:pPr lvl="0" rtl="0"/>
            <a:r>
              <a:rPr lang="ru-RU" sz="1700" b="1" dirty="0" smtClean="0">
                <a:solidFill>
                  <a:srgbClr val="FF0000"/>
                </a:solidFill>
              </a:rPr>
              <a:t>помнить</a:t>
            </a:r>
            <a:r>
              <a:rPr lang="ru-RU" sz="1700" dirty="0" smtClean="0"/>
              <a:t> о прошлых удачах и возвращаться к ним,  а не к ошибкам;</a:t>
            </a:r>
            <a:endParaRPr lang="ru-RU" sz="1700" dirty="0"/>
          </a:p>
          <a:p>
            <a:pPr lvl="0" rtl="0"/>
            <a:r>
              <a:rPr lang="ru-RU" sz="1700" b="1" dirty="0" smtClean="0">
                <a:solidFill>
                  <a:srgbClr val="FF0000"/>
                </a:solidFill>
              </a:rPr>
              <a:t>избегать</a:t>
            </a:r>
            <a:r>
              <a:rPr lang="ru-RU" sz="1700" dirty="0" smtClean="0"/>
              <a:t> подчеркивания промахов ребенка;</a:t>
            </a:r>
            <a:endParaRPr lang="ru-RU" sz="1700" dirty="0"/>
          </a:p>
          <a:p>
            <a:pPr lvl="0" rtl="0"/>
            <a:r>
              <a:rPr lang="ru-RU" sz="1700" b="1" dirty="0" smtClean="0">
                <a:solidFill>
                  <a:srgbClr val="FF0000"/>
                </a:solidFill>
              </a:rPr>
              <a:t>показывать</a:t>
            </a:r>
            <a:r>
              <a:rPr lang="ru-RU" sz="1700" dirty="0" smtClean="0"/>
              <a:t>,  что вы удовлетворены ребенком;</a:t>
            </a:r>
            <a:endParaRPr lang="ru-RU" sz="1700" dirty="0"/>
          </a:p>
          <a:p>
            <a:pPr lvl="0" rtl="0"/>
            <a:r>
              <a:rPr lang="ru-RU" sz="1700" b="1" dirty="0" smtClean="0">
                <a:solidFill>
                  <a:srgbClr val="FF0000"/>
                </a:solidFill>
              </a:rPr>
              <a:t>уметь и хотеть демонстрировать </a:t>
            </a:r>
            <a:r>
              <a:rPr lang="ru-RU" sz="1700" dirty="0" smtClean="0"/>
              <a:t>принятие индивидуальности ребенка,  симпатии (а родители –  любви) к нему;</a:t>
            </a:r>
            <a:endParaRPr lang="ru-RU" sz="1700" dirty="0"/>
          </a:p>
          <a:p>
            <a:pPr lvl="0" rtl="0"/>
            <a:r>
              <a:rPr lang="ru-RU" sz="1700" b="1" dirty="0" smtClean="0">
                <a:solidFill>
                  <a:srgbClr val="FF0000"/>
                </a:solidFill>
              </a:rPr>
              <a:t>уметь</a:t>
            </a:r>
            <a:r>
              <a:rPr lang="ru-RU" sz="1700" dirty="0" smtClean="0"/>
              <a:t> помочь ребенку разбить большие задания на более мелкие,  такие с которыми он может справиться;</a:t>
            </a:r>
            <a:endParaRPr lang="ru-RU" sz="1700" dirty="0"/>
          </a:p>
          <a:p>
            <a:pPr lvl="0" rtl="0"/>
            <a:r>
              <a:rPr lang="ru-RU" sz="1700" b="1" dirty="0" smtClean="0">
                <a:solidFill>
                  <a:srgbClr val="FF0000"/>
                </a:solidFill>
              </a:rPr>
              <a:t>внести</a:t>
            </a:r>
            <a:r>
              <a:rPr lang="ru-RU" sz="1700" dirty="0" smtClean="0"/>
              <a:t> юмор во взаимоотношения с ребенком;</a:t>
            </a:r>
            <a:endParaRPr lang="ru-RU" sz="1700" dirty="0"/>
          </a:p>
          <a:p>
            <a:pPr lvl="0" rtl="0"/>
            <a:r>
              <a:rPr lang="ru-RU" sz="1700" b="1" dirty="0" smtClean="0">
                <a:solidFill>
                  <a:srgbClr val="FF0000"/>
                </a:solidFill>
              </a:rPr>
              <a:t>проводить</a:t>
            </a:r>
            <a:r>
              <a:rPr lang="ru-RU" sz="1700" dirty="0" smtClean="0"/>
              <a:t> больше времени с ребенком;</a:t>
            </a:r>
            <a:endParaRPr lang="ru-RU" sz="1700" dirty="0"/>
          </a:p>
          <a:p>
            <a:pPr lvl="0" rtl="0"/>
            <a:r>
              <a:rPr lang="ru-RU" sz="1700" b="1" dirty="0" smtClean="0">
                <a:solidFill>
                  <a:srgbClr val="FF0000"/>
                </a:solidFill>
              </a:rPr>
              <a:t>знать</a:t>
            </a:r>
            <a:r>
              <a:rPr lang="ru-RU" sz="1700" dirty="0" smtClean="0"/>
              <a:t> обо всех попытках ребенка справиться с заданием;</a:t>
            </a:r>
            <a:endParaRPr lang="ru-RU" sz="1700" dirty="0"/>
          </a:p>
          <a:p>
            <a:pPr lvl="0" rtl="0"/>
            <a:r>
              <a:rPr lang="ru-RU" sz="1700" b="1" dirty="0" smtClean="0">
                <a:solidFill>
                  <a:srgbClr val="FF0000"/>
                </a:solidFill>
              </a:rPr>
              <a:t>позволить</a:t>
            </a:r>
            <a:r>
              <a:rPr lang="ru-RU" sz="1700" dirty="0" smtClean="0"/>
              <a:t> ребенку самому решать проблемы там,  где это возможно;</a:t>
            </a:r>
            <a:endParaRPr lang="ru-RU" sz="1700" dirty="0"/>
          </a:p>
          <a:p>
            <a:pPr lvl="0" rtl="0"/>
            <a:r>
              <a:rPr lang="ru-RU" sz="1700" b="1" dirty="0" smtClean="0">
                <a:solidFill>
                  <a:srgbClr val="FF0000"/>
                </a:solidFill>
              </a:rPr>
              <a:t>избегать</a:t>
            </a:r>
            <a:r>
              <a:rPr lang="ru-RU" sz="1700" dirty="0" smtClean="0"/>
              <a:t> дисциплинарных поощрений и наказаний;</a:t>
            </a:r>
            <a:endParaRPr lang="ru-RU" sz="1700" dirty="0"/>
          </a:p>
          <a:p>
            <a:pPr lvl="0" rtl="0"/>
            <a:r>
              <a:rPr lang="ru-RU" sz="1700" b="1" dirty="0" smtClean="0">
                <a:solidFill>
                  <a:srgbClr val="FF0000"/>
                </a:solidFill>
              </a:rPr>
              <a:t>проявлять</a:t>
            </a:r>
            <a:r>
              <a:rPr lang="ru-RU" sz="1700" dirty="0" smtClean="0"/>
              <a:t> </a:t>
            </a:r>
            <a:r>
              <a:rPr lang="ru-RU" sz="1700" dirty="0" err="1" smtClean="0"/>
              <a:t>эмпатию</a:t>
            </a:r>
            <a:r>
              <a:rPr lang="ru-RU" sz="1700" dirty="0" smtClean="0"/>
              <a:t> (сопереживание) и веру  в ребенка.</a:t>
            </a:r>
            <a:endParaRPr lang="ru-RU" sz="1700" dirty="0"/>
          </a:p>
        </p:txBody>
      </p:sp>
    </p:spTree>
    <p:extLst>
      <p:ext uri="{BB962C8B-B14F-4D97-AF65-F5344CB8AC3E}">
        <p14:creationId xmlns:p14="http://schemas.microsoft.com/office/powerpoint/2010/main" val="35337702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92936177"/>
              </p:ext>
            </p:extLst>
          </p:nvPr>
        </p:nvGraphicFramePr>
        <p:xfrm>
          <a:off x="612648" y="228600"/>
          <a:ext cx="81534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Объект 4"/>
          <p:cNvGraphicFramePr>
            <a:graphicFrameLocks noGrp="1"/>
          </p:cNvGraphicFramePr>
          <p:nvPr>
            <p:ph sz="quarter" idx="1"/>
            <p:extLst>
              <p:ext uri="{D42A27DB-BD31-4B8C-83A1-F6EECF244321}">
                <p14:modId xmlns:p14="http://schemas.microsoft.com/office/powerpoint/2010/main" val="2119159286"/>
              </p:ext>
            </p:extLst>
          </p:nvPr>
        </p:nvGraphicFramePr>
        <p:xfrm>
          <a:off x="0" y="1556792"/>
          <a:ext cx="9144000" cy="5348882"/>
        </p:xfrm>
        <a:graphic>
          <a:graphicData uri="http://schemas.openxmlformats.org/drawingml/2006/table">
            <a:tbl>
              <a:tblPr firstRow="1" bandRow="1">
                <a:tableStyleId>{D27102A9-8310-4765-A935-A1911B00CA55}</a:tableStyleId>
              </a:tblPr>
              <a:tblGrid>
                <a:gridCol w="1475656"/>
                <a:gridCol w="7668344"/>
              </a:tblGrid>
              <a:tr h="1075972">
                <a:tc>
                  <a:txBody>
                    <a:bodyPr/>
                    <a:lstStyle/>
                    <a:p>
                      <a:r>
                        <a:rPr lang="ru-RU" altLang="ru-RU" sz="1700" b="1" dirty="0" smtClean="0">
                          <a:solidFill>
                            <a:srgbClr val="FF0000"/>
                          </a:solidFill>
                        </a:rPr>
                        <a:t>Привлечение внимания</a:t>
                      </a:r>
                      <a:endParaRPr lang="ru-RU" sz="1700" b="1" dirty="0">
                        <a:solidFill>
                          <a:srgbClr val="FF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altLang="ru-RU" sz="1700" b="0" dirty="0" smtClean="0"/>
                        <a:t>некоторые ученики выбирают «плохое» поведение, чтобы получить особое внимание учителя. Они все время хотят быть в центре внимания, не давая учителю вести урок, а ребятам — понимать учителя.</a:t>
                      </a:r>
                      <a:endParaRPr lang="ru-RU" altLang="ru-RU" sz="1700" b="0" dirty="0" smtClean="0">
                        <a:solidFill>
                          <a:srgbClr val="000000"/>
                        </a:solidFill>
                        <a:latin typeface="Calibri" pitchFamily="34" charset="0"/>
                      </a:endParaRPr>
                    </a:p>
                  </a:txBody>
                  <a:tcPr/>
                </a:tc>
              </a:tr>
              <a:tr h="1324274">
                <a:tc>
                  <a:txBody>
                    <a:bodyPr/>
                    <a:lstStyle/>
                    <a:p>
                      <a:r>
                        <a:rPr lang="ru-RU" altLang="ru-RU" sz="1700" b="1" dirty="0" smtClean="0">
                          <a:solidFill>
                            <a:srgbClr val="FF0000"/>
                          </a:solidFill>
                        </a:rPr>
                        <a:t>Власть</a:t>
                      </a:r>
                      <a:endParaRPr lang="ru-RU" sz="1700" b="1" dirty="0">
                        <a:solidFill>
                          <a:srgbClr val="FF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altLang="ru-RU" sz="1700" b="0" dirty="0" smtClean="0"/>
                        <a:t>некоторые ученики «плохо» ведут себя, потому что для них важно быть главными. Они пытаются установить свою власть над учителем, над всем классом. Своим поведением они фактически говорят: «Ты мне ничего не сделаешь» — и разрушают тем самым установленный в классе порядок.</a:t>
                      </a:r>
                      <a:endParaRPr lang="ru-RU" altLang="ru-RU" sz="1700" b="0" dirty="0" smtClean="0">
                        <a:solidFill>
                          <a:srgbClr val="000000"/>
                        </a:solidFill>
                        <a:latin typeface="Calibri" pitchFamily="34" charset="0"/>
                      </a:endParaRPr>
                    </a:p>
                  </a:txBody>
                  <a:tcPr/>
                </a:tc>
              </a:tr>
              <a:tr h="1080085">
                <a:tc>
                  <a:txBody>
                    <a:bodyPr/>
                    <a:lstStyle/>
                    <a:p>
                      <a:r>
                        <a:rPr lang="ru-RU" altLang="ru-RU" sz="1700" b="1" dirty="0" smtClean="0">
                          <a:solidFill>
                            <a:srgbClr val="FF0000"/>
                          </a:solidFill>
                        </a:rPr>
                        <a:t>Месть</a:t>
                      </a:r>
                      <a:endParaRPr lang="ru-RU" sz="1700" b="1" dirty="0">
                        <a:solidFill>
                          <a:srgbClr val="FF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altLang="ru-RU" sz="1700" b="0" dirty="0" smtClean="0"/>
                        <a:t>для некоторых учеников главной целью их присутствия в классе становится месть за реальную или вымышленную обиду. Мстить они могут как учителю, так и кому-то из ребят или всему миру.</a:t>
                      </a:r>
                    </a:p>
                    <a:p>
                      <a:pPr algn="just"/>
                      <a:endParaRPr lang="ru-RU" sz="1700" b="0" dirty="0"/>
                    </a:p>
                  </a:txBody>
                  <a:tcPr/>
                </a:tc>
              </a:tr>
              <a:tr h="1820876">
                <a:tc>
                  <a:txBody>
                    <a:bodyPr/>
                    <a:lstStyle/>
                    <a:p>
                      <a:r>
                        <a:rPr lang="ru-RU" sz="1700" b="1" dirty="0" smtClean="0">
                          <a:solidFill>
                            <a:srgbClr val="FF0000"/>
                          </a:solidFill>
                        </a:rPr>
                        <a:t>Избегание неудачи</a:t>
                      </a:r>
                      <a:endParaRPr lang="ru-RU" sz="1700" b="1" dirty="0">
                        <a:solidFill>
                          <a:srgbClr val="FF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altLang="ru-RU" sz="1700" b="0" dirty="0" smtClean="0"/>
                        <a:t>некоторые ученики так боятся повторить свое поражение, неудачу, что предпочитают ничего не делать. Им кажется, что они не удовлетворяют требованиям учителей, родителей или своим собственным чрезмерно завышенным требованиям. Они мечтают, чтобы все оставили их в покое, и оказываются в изоляции, неприступные и «непробиваемые» никакими методическими ухищрениями педагога.</a:t>
                      </a:r>
                    </a:p>
                  </a:txBody>
                  <a:tcPr/>
                </a:tc>
              </a:tr>
            </a:tbl>
          </a:graphicData>
        </a:graphic>
      </p:graphicFrame>
    </p:spTree>
    <p:extLst>
      <p:ext uri="{BB962C8B-B14F-4D97-AF65-F5344CB8AC3E}">
        <p14:creationId xmlns:p14="http://schemas.microsoft.com/office/powerpoint/2010/main" val="3944420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ext uri="{D42A27DB-BD31-4B8C-83A1-F6EECF244321}">
                <p14:modId xmlns:p14="http://schemas.microsoft.com/office/powerpoint/2010/main" val="1852404307"/>
              </p:ext>
            </p:extLst>
          </p:nvPr>
        </p:nvGraphicFramePr>
        <p:xfrm>
          <a:off x="0" y="1556792"/>
          <a:ext cx="9144000" cy="6145475"/>
        </p:xfrm>
        <a:graphic>
          <a:graphicData uri="http://schemas.openxmlformats.org/drawingml/2006/table">
            <a:tbl>
              <a:tblPr firstRow="1" bandRow="1">
                <a:tableStyleId>{D27102A9-8310-4765-A935-A1911B00CA55}</a:tableStyleId>
              </a:tblPr>
              <a:tblGrid>
                <a:gridCol w="1475656"/>
                <a:gridCol w="7668344"/>
              </a:tblGrid>
              <a:tr h="1075972">
                <a:tc>
                  <a:txBody>
                    <a:bodyPr/>
                    <a:lstStyle/>
                    <a:p>
                      <a:endParaRPr lang="ru-RU" sz="1700" b="1" dirty="0">
                        <a:solidFill>
                          <a:srgbClr val="FF0000"/>
                        </a:solidFill>
                      </a:endParaRPr>
                    </a:p>
                  </a:txBody>
                  <a:tcPr/>
                </a:tc>
                <a:tc>
                  <a:txBody>
                    <a:bodyPr/>
                    <a:lstStyle/>
                    <a:p>
                      <a:r>
                        <a:rPr lang="ru-RU" altLang="ru-RU" sz="1800" b="1" dirty="0" smtClean="0">
                          <a:solidFill>
                            <a:schemeClr val="tx1">
                              <a:lumMod val="50000"/>
                            </a:schemeClr>
                          </a:solidFill>
                        </a:rPr>
                        <a:t> </a:t>
                      </a:r>
                      <a:r>
                        <a:rPr lang="ru-RU" altLang="ru-RU" sz="2000" b="1" dirty="0" smtClean="0">
                          <a:solidFill>
                            <a:schemeClr val="tx1">
                              <a:lumMod val="50000"/>
                            </a:schemeClr>
                          </a:solidFill>
                          <a:latin typeface="Times New Roman" pitchFamily="18" charset="0"/>
                          <a:cs typeface="Times New Roman" pitchFamily="18" charset="0"/>
                        </a:rPr>
                        <a:t>ПРЕЗЕНТАЦИЯ  СОСТАВЛЕНА  </a:t>
                      </a:r>
                    </a:p>
                    <a:p>
                      <a:r>
                        <a:rPr lang="ru-RU" altLang="ru-RU" sz="2000" b="1" dirty="0" smtClean="0">
                          <a:solidFill>
                            <a:schemeClr val="tx1">
                              <a:lumMod val="50000"/>
                            </a:schemeClr>
                          </a:solidFill>
                          <a:latin typeface="Times New Roman" pitchFamily="18" charset="0"/>
                          <a:cs typeface="Times New Roman" pitchFamily="18" charset="0"/>
                        </a:rPr>
                        <a:t>ПО  МАТЕРИАЛАМ  </a:t>
                      </a:r>
                    </a:p>
                    <a:p>
                      <a:r>
                        <a:rPr lang="ru-RU" altLang="ru-RU" sz="2000" b="1" dirty="0" smtClean="0">
                          <a:solidFill>
                            <a:schemeClr val="tx1">
                              <a:lumMod val="50000"/>
                            </a:schemeClr>
                          </a:solidFill>
                          <a:latin typeface="Times New Roman" pitchFamily="18" charset="0"/>
                          <a:cs typeface="Times New Roman" pitchFamily="18" charset="0"/>
                        </a:rPr>
                        <a:t> Погорелова  Дмитрия </a:t>
                      </a:r>
                    </a:p>
                    <a:p>
                      <a:r>
                        <a:rPr lang="ru-RU" altLang="ru-RU" sz="2000" b="1" dirty="0" smtClean="0">
                          <a:solidFill>
                            <a:schemeClr val="tx1">
                              <a:lumMod val="50000"/>
                            </a:schemeClr>
                          </a:solidFill>
                          <a:latin typeface="Times New Roman" pitchFamily="18" charset="0"/>
                          <a:cs typeface="Times New Roman" pitchFamily="18" charset="0"/>
                        </a:rPr>
                        <a:t>Николаевича , </a:t>
                      </a:r>
                    </a:p>
                    <a:p>
                      <a:r>
                        <a:rPr lang="ru-RU" altLang="ru-RU" sz="2000" b="1" smtClean="0">
                          <a:solidFill>
                            <a:schemeClr val="tx1">
                              <a:lumMod val="50000"/>
                            </a:schemeClr>
                          </a:solidFill>
                          <a:latin typeface="Times New Roman" pitchFamily="18" charset="0"/>
                          <a:cs typeface="Times New Roman" pitchFamily="18" charset="0"/>
                        </a:rPr>
                        <a:t>доцента </a:t>
                      </a:r>
                      <a:r>
                        <a:rPr lang="ru-RU" altLang="ru-RU" sz="2000" b="1" dirty="0" smtClean="0">
                          <a:solidFill>
                            <a:schemeClr val="tx1">
                              <a:lumMod val="50000"/>
                            </a:schemeClr>
                          </a:solidFill>
                          <a:latin typeface="Times New Roman" pitchFamily="18" charset="0"/>
                          <a:cs typeface="Times New Roman" pitchFamily="18" charset="0"/>
                        </a:rPr>
                        <a:t>кафедры педагогики и психологии</a:t>
                      </a:r>
                      <a:r>
                        <a:rPr lang="ru-RU" altLang="ru-RU" sz="2000" b="1" smtClean="0">
                          <a:solidFill>
                            <a:schemeClr val="tx1">
                              <a:lumMod val="50000"/>
                            </a:schemeClr>
                          </a:solidFill>
                          <a:latin typeface="Times New Roman" pitchFamily="18" charset="0"/>
                          <a:cs typeface="Times New Roman" pitchFamily="18" charset="0"/>
                        </a:rPr>
                        <a:t>, </a:t>
                      </a:r>
                    </a:p>
                    <a:p>
                      <a:r>
                        <a:rPr lang="ru-RU" altLang="ru-RU" sz="2000" b="1" smtClean="0">
                          <a:solidFill>
                            <a:schemeClr val="tx1">
                              <a:lumMod val="50000"/>
                            </a:schemeClr>
                          </a:solidFill>
                          <a:latin typeface="Times New Roman" pitchFamily="18" charset="0"/>
                          <a:cs typeface="Times New Roman" pitchFamily="18" charset="0"/>
                        </a:rPr>
                        <a:t>кандидата </a:t>
                      </a:r>
                      <a:r>
                        <a:rPr lang="ru-RU" altLang="ru-RU" sz="2000" b="1" dirty="0" smtClean="0">
                          <a:solidFill>
                            <a:schemeClr val="tx1">
                              <a:lumMod val="50000"/>
                            </a:schemeClr>
                          </a:solidFill>
                          <a:latin typeface="Times New Roman" pitchFamily="18" charset="0"/>
                          <a:cs typeface="Times New Roman" pitchFamily="18" charset="0"/>
                        </a:rPr>
                        <a:t>психологических наук</a:t>
                      </a:r>
                      <a:endParaRPr lang="ru-RU" sz="2000" dirty="0">
                        <a:solidFill>
                          <a:schemeClr val="tx1">
                            <a:lumMod val="50000"/>
                          </a:schemeClr>
                        </a:solidFill>
                        <a:latin typeface="Times New Roman" pitchFamily="18" charset="0"/>
                        <a:cs typeface="Times New Roman" pitchFamily="18" charset="0"/>
                      </a:endParaRPr>
                    </a:p>
                  </a:txBody>
                  <a:tcPr/>
                </a:tc>
              </a:tr>
              <a:tr h="1324274">
                <a:tc>
                  <a:txBody>
                    <a:bodyPr/>
                    <a:lstStyle/>
                    <a:p>
                      <a:endParaRPr lang="ru-RU" sz="1700" b="1" dirty="0">
                        <a:solidFill>
                          <a:srgbClr val="FF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altLang="ru-RU" sz="1700" b="0" dirty="0" smtClean="0">
                        <a:solidFill>
                          <a:srgbClr val="000000"/>
                        </a:solidFill>
                        <a:latin typeface="Calibri" pitchFamily="34" charset="0"/>
                      </a:endParaRPr>
                    </a:p>
                  </a:txBody>
                  <a:tcPr/>
                </a:tc>
              </a:tr>
              <a:tr h="1080085">
                <a:tc>
                  <a:txBody>
                    <a:bodyPr/>
                    <a:lstStyle/>
                    <a:p>
                      <a:endParaRPr lang="ru-RU" sz="1700" b="1" dirty="0">
                        <a:solidFill>
                          <a:srgbClr val="FF0000"/>
                        </a:solidFill>
                      </a:endParaRPr>
                    </a:p>
                  </a:txBody>
                  <a:tcPr/>
                </a:tc>
                <a:tc>
                  <a:txBody>
                    <a:bodyPr/>
                    <a:lstStyle/>
                    <a:p>
                      <a:pPr algn="just"/>
                      <a:endParaRPr lang="ru-RU" sz="1700" b="0" dirty="0"/>
                    </a:p>
                  </a:txBody>
                  <a:tcPr/>
                </a:tc>
              </a:tr>
              <a:tr h="1820876">
                <a:tc>
                  <a:txBody>
                    <a:bodyPr/>
                    <a:lstStyle/>
                    <a:p>
                      <a:endParaRPr lang="ru-RU" sz="1700" b="1" dirty="0">
                        <a:solidFill>
                          <a:srgbClr val="FF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altLang="ru-RU" sz="1700" b="0" dirty="0" smtClean="0"/>
                    </a:p>
                  </a:txBody>
                  <a:tcPr/>
                </a:tc>
              </a:tr>
            </a:tbl>
          </a:graphicData>
        </a:graphic>
      </p:graphicFrame>
      <p:sp>
        <p:nvSpPr>
          <p:cNvPr id="2" name="Прямоугольник 1"/>
          <p:cNvSpPr/>
          <p:nvPr/>
        </p:nvSpPr>
        <p:spPr>
          <a:xfrm>
            <a:off x="3491880" y="3645024"/>
            <a:ext cx="5544616" cy="2939266"/>
          </a:xfrm>
          <a:prstGeom prst="rect">
            <a:avLst/>
          </a:prstGeom>
        </p:spPr>
        <p:txBody>
          <a:bodyPr wrap="square">
            <a:spAutoFit/>
          </a:bodyPr>
          <a:lstStyle/>
          <a:p>
            <a:pPr lvl="0" algn="ctr">
              <a:defRPr/>
            </a:pPr>
            <a:r>
              <a:rPr lang="ru-RU" sz="6000" b="1" dirty="0" smtClean="0">
                <a:solidFill>
                  <a:srgbClr val="0070C0"/>
                </a:solidFill>
                <a:latin typeface="Times New Roman" pitchFamily="18" charset="0"/>
                <a:cs typeface="Times New Roman" pitchFamily="18" charset="0"/>
              </a:rPr>
              <a:t>    </a:t>
            </a:r>
            <a:r>
              <a:rPr lang="ru-RU" sz="5400" b="1" dirty="0" smtClean="0">
                <a:solidFill>
                  <a:srgbClr val="0070C0"/>
                </a:solidFill>
                <a:latin typeface="Times New Roman" pitchFamily="18" charset="0"/>
                <a:cs typeface="Times New Roman" pitchFamily="18" charset="0"/>
              </a:rPr>
              <a:t>Представители -             поколения </a:t>
            </a:r>
            <a:r>
              <a:rPr lang="en-US" sz="5400" b="1" dirty="0">
                <a:solidFill>
                  <a:srgbClr val="0070C0"/>
                </a:solidFill>
                <a:latin typeface="Times New Roman" pitchFamily="18" charset="0"/>
                <a:cs typeface="Times New Roman" pitchFamily="18" charset="0"/>
              </a:rPr>
              <a:t>Z</a:t>
            </a:r>
            <a:endParaRPr lang="ru-RU" sz="5400" dirty="0">
              <a:solidFill>
                <a:srgbClr val="0070C0"/>
              </a:solidFill>
              <a:latin typeface="Times New Roman" pitchFamily="18" charset="0"/>
              <a:cs typeface="Times New Roman" pitchFamily="18" charset="0"/>
            </a:endParaRPr>
          </a:p>
          <a:p>
            <a:pPr algn="just">
              <a:defRPr/>
            </a:pPr>
            <a:endParaRPr lang="ru-RU" altLang="ru-RU" sz="1700" dirty="0">
              <a:solidFill>
                <a:srgbClr val="000000"/>
              </a:solidFill>
              <a:latin typeface="Calibri" pitchFamily="34" charset="0"/>
            </a:endParaRPr>
          </a:p>
        </p:txBody>
      </p:sp>
      <p:pic>
        <p:nvPicPr>
          <p:cNvPr id="4" name="Рисунок 3" descr="i?id=222205819-07"/>
          <p:cNvPicPr/>
          <p:nvPr/>
        </p:nvPicPr>
        <p:blipFill>
          <a:blip r:embed="rId3"/>
          <a:srcRect/>
          <a:stretch>
            <a:fillRect/>
          </a:stretch>
        </p:blipFill>
        <p:spPr bwMode="auto">
          <a:xfrm>
            <a:off x="107504" y="3501008"/>
            <a:ext cx="3528392" cy="2929990"/>
          </a:xfrm>
          <a:prstGeom prst="rect">
            <a:avLst/>
          </a:prstGeom>
          <a:noFill/>
        </p:spPr>
      </p:pic>
      <p:pic>
        <p:nvPicPr>
          <p:cNvPr id="6" name="Picture 8" descr="https://old.chuvsu.ru/images/stories/novosty/2015/10/program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0"/>
            <a:ext cx="2772816" cy="21052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258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12129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50713244"/>
              </p:ext>
            </p:extLst>
          </p:nvPr>
        </p:nvGraphicFramePr>
        <p:xfrm>
          <a:off x="35496" y="44624"/>
          <a:ext cx="9108504"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Объект 3"/>
          <p:cNvGraphicFramePr>
            <a:graphicFrameLocks noGrp="1"/>
          </p:cNvGraphicFramePr>
          <p:nvPr>
            <p:ph sz="quarter" idx="1"/>
            <p:extLst>
              <p:ext uri="{D42A27DB-BD31-4B8C-83A1-F6EECF244321}">
                <p14:modId xmlns:p14="http://schemas.microsoft.com/office/powerpoint/2010/main" val="2787222264"/>
              </p:ext>
            </p:extLst>
          </p:nvPr>
        </p:nvGraphicFramePr>
        <p:xfrm>
          <a:off x="30592" y="1412776"/>
          <a:ext cx="9001000" cy="5445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411247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862343840"/>
              </p:ext>
            </p:extLst>
          </p:nvPr>
        </p:nvGraphicFramePr>
        <p:xfrm>
          <a:off x="612648" y="228600"/>
          <a:ext cx="8153400" cy="8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Объект 3"/>
          <p:cNvGraphicFramePr>
            <a:graphicFrameLocks noGrp="1"/>
          </p:cNvGraphicFramePr>
          <p:nvPr>
            <p:ph sz="quarter" idx="1"/>
            <p:extLst>
              <p:ext uri="{D42A27DB-BD31-4B8C-83A1-F6EECF244321}">
                <p14:modId xmlns:p14="http://schemas.microsoft.com/office/powerpoint/2010/main" val="3608189054"/>
              </p:ext>
            </p:extLst>
          </p:nvPr>
        </p:nvGraphicFramePr>
        <p:xfrm>
          <a:off x="107504" y="2348880"/>
          <a:ext cx="9036496" cy="4392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Схема 5"/>
          <p:cNvGraphicFramePr/>
          <p:nvPr>
            <p:extLst>
              <p:ext uri="{D42A27DB-BD31-4B8C-83A1-F6EECF244321}">
                <p14:modId xmlns:p14="http://schemas.microsoft.com/office/powerpoint/2010/main" val="3687933573"/>
              </p:ext>
            </p:extLst>
          </p:nvPr>
        </p:nvGraphicFramePr>
        <p:xfrm>
          <a:off x="2555776" y="1556792"/>
          <a:ext cx="5400600" cy="6480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20654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627121520"/>
              </p:ext>
            </p:extLst>
          </p:nvPr>
        </p:nvGraphicFramePr>
        <p:xfrm>
          <a:off x="612648" y="116632"/>
          <a:ext cx="81534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Объект 9"/>
          <p:cNvGraphicFramePr>
            <a:graphicFrameLocks noGrp="1"/>
          </p:cNvGraphicFramePr>
          <p:nvPr>
            <p:ph sz="quarter" idx="1"/>
            <p:extLst>
              <p:ext uri="{D42A27DB-BD31-4B8C-83A1-F6EECF244321}">
                <p14:modId xmlns:p14="http://schemas.microsoft.com/office/powerpoint/2010/main" val="3733690988"/>
              </p:ext>
            </p:extLst>
          </p:nvPr>
        </p:nvGraphicFramePr>
        <p:xfrm>
          <a:off x="609600" y="1589567"/>
          <a:ext cx="38862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Объект 10"/>
          <p:cNvGraphicFramePr>
            <a:graphicFrameLocks noGrp="1"/>
          </p:cNvGraphicFramePr>
          <p:nvPr>
            <p:ph sz="quarter" idx="2"/>
            <p:extLst>
              <p:ext uri="{D42A27DB-BD31-4B8C-83A1-F6EECF244321}">
                <p14:modId xmlns:p14="http://schemas.microsoft.com/office/powerpoint/2010/main" val="649779240"/>
              </p:ext>
            </p:extLst>
          </p:nvPr>
        </p:nvGraphicFramePr>
        <p:xfrm>
          <a:off x="4844901" y="1589567"/>
          <a:ext cx="3886200" cy="457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942283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489364892"/>
              </p:ext>
            </p:extLst>
          </p:nvPr>
        </p:nvGraphicFramePr>
        <p:xfrm>
          <a:off x="612648" y="116632"/>
          <a:ext cx="81534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quarter" idx="1"/>
            <p:extLst>
              <p:ext uri="{D42A27DB-BD31-4B8C-83A1-F6EECF244321}">
                <p14:modId xmlns:p14="http://schemas.microsoft.com/office/powerpoint/2010/main" val="1872747229"/>
              </p:ext>
            </p:extLst>
          </p:nvPr>
        </p:nvGraphicFramePr>
        <p:xfrm>
          <a:off x="251520" y="1600201"/>
          <a:ext cx="8712968" cy="4925143"/>
        </p:xfrm>
        <a:graphic>
          <a:graphicData uri="http://schemas.openxmlformats.org/drawingml/2006/table">
            <a:tbl>
              <a:tblPr firstRow="1" firstCol="1" bandRow="1">
                <a:tableStyleId>{69CF1AB2-1976-4502-BF36-3FF5EA218861}</a:tableStyleId>
              </a:tblPr>
              <a:tblGrid>
                <a:gridCol w="2063598"/>
                <a:gridCol w="6649370"/>
              </a:tblGrid>
              <a:tr h="1746726">
                <a:tc>
                  <a:txBody>
                    <a:bodyPr/>
                    <a:lstStyle/>
                    <a:p>
                      <a:pPr marL="0" indent="0" algn="l">
                        <a:spcAft>
                          <a:spcPts val="0"/>
                        </a:spcAft>
                        <a:buFontTx/>
                        <a:buNone/>
                      </a:pPr>
                      <a:r>
                        <a:rPr lang="ru-RU" sz="1700" dirty="0" smtClean="0">
                          <a:solidFill>
                            <a:srgbClr val="FF0000"/>
                          </a:solidFill>
                          <a:effectLst/>
                        </a:rPr>
                        <a:t>Способность </a:t>
                      </a:r>
                      <a:r>
                        <a:rPr lang="ru-RU" sz="1700" dirty="0">
                          <a:solidFill>
                            <a:srgbClr val="FF0000"/>
                          </a:solidFill>
                          <a:effectLst/>
                        </a:rPr>
                        <a:t>к быстрому поиску информации</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b="0" dirty="0">
                          <a:effectLst/>
                        </a:rPr>
                        <a:t>Представители поколения </a:t>
                      </a:r>
                      <a:r>
                        <a:rPr lang="en-US" sz="1700" b="0" dirty="0">
                          <a:effectLst/>
                        </a:rPr>
                        <a:t>Z</a:t>
                      </a:r>
                      <a:r>
                        <a:rPr lang="ru-RU" sz="1700" b="0" dirty="0">
                          <a:effectLst/>
                        </a:rPr>
                        <a:t> уже с дошкольного возраста вовлечены в сеть Интернет. Поисковые системы хорошо знакомы современным детям и подросткам, они готовы быстро найти любую информацию. Однако, не вся информация, размещенная в сети Интернет, является актуальной, безопасной и проверенной.</a:t>
                      </a:r>
                      <a:endParaRPr lang="ru-RU" sz="1700" b="0" dirty="0">
                        <a:effectLst/>
                        <a:latin typeface="+mj-lt"/>
                        <a:ea typeface="Calibri"/>
                        <a:cs typeface="Times New Roman"/>
                      </a:endParaRPr>
                    </a:p>
                  </a:txBody>
                  <a:tcPr marL="55580" marR="55580" marT="0" marB="0"/>
                </a:tc>
              </a:tr>
              <a:tr h="3178417">
                <a:tc>
                  <a:txBody>
                    <a:bodyPr/>
                    <a:lstStyle/>
                    <a:p>
                      <a:pPr marL="0" indent="0" algn="l">
                        <a:spcAft>
                          <a:spcPts val="0"/>
                        </a:spcAft>
                        <a:buFontTx/>
                        <a:buNone/>
                      </a:pPr>
                      <a:r>
                        <a:rPr lang="ru-RU" sz="1700" dirty="0" smtClean="0">
                          <a:solidFill>
                            <a:srgbClr val="FF0000"/>
                          </a:solidFill>
                          <a:effectLst/>
                        </a:rPr>
                        <a:t>Многозадачность </a:t>
                      </a:r>
                      <a:r>
                        <a:rPr lang="ru-RU" sz="1700" dirty="0">
                          <a:solidFill>
                            <a:srgbClr val="FF0000"/>
                          </a:solidFill>
                          <a:effectLst/>
                        </a:rPr>
                        <a:t>и дефицит внимания</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dirty="0">
                          <a:effectLst/>
                        </a:rPr>
                        <a:t>Потоки информации в сети Интернет велики, современным детям и подросткам необходимо в течение ограниченного времени анализировать значительные объемы информации. Благодаря этому перед современными обучающимися стоит задача ориентировки в множественности информации, в вычленении главного и смещении деталей на периферию – это формирует особый стиль мышления. Однако именно по этой причине знакомство с информацией носит поверхностный характер. Внимание ограничено лишь сосредоточением на важных элементах. Более того, предпочтение отдается красочной и наглядной информации, в то время как текстовая информация остается невостребованной. </a:t>
                      </a:r>
                      <a:endParaRPr lang="ru-RU" sz="1700" dirty="0">
                        <a:effectLst/>
                        <a:latin typeface="+mj-lt"/>
                        <a:ea typeface="Calibri"/>
                        <a:cs typeface="Times New Roman"/>
                      </a:endParaRPr>
                    </a:p>
                  </a:txBody>
                  <a:tcPr marL="55580" marR="55580" marT="0" marB="0"/>
                </a:tc>
              </a:tr>
            </a:tbl>
          </a:graphicData>
        </a:graphic>
      </p:graphicFrame>
    </p:spTree>
    <p:extLst>
      <p:ext uri="{BB962C8B-B14F-4D97-AF65-F5344CB8AC3E}">
        <p14:creationId xmlns:p14="http://schemas.microsoft.com/office/powerpoint/2010/main" val="8816377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922931883"/>
              </p:ext>
            </p:extLst>
          </p:nvPr>
        </p:nvGraphicFramePr>
        <p:xfrm>
          <a:off x="612648" y="228600"/>
          <a:ext cx="81534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quarter" idx="1"/>
            <p:extLst>
              <p:ext uri="{D42A27DB-BD31-4B8C-83A1-F6EECF244321}">
                <p14:modId xmlns:p14="http://schemas.microsoft.com/office/powerpoint/2010/main" val="854076968"/>
              </p:ext>
            </p:extLst>
          </p:nvPr>
        </p:nvGraphicFramePr>
        <p:xfrm>
          <a:off x="323528" y="1600201"/>
          <a:ext cx="8568952" cy="5150426"/>
        </p:xfrm>
        <a:graphic>
          <a:graphicData uri="http://schemas.openxmlformats.org/drawingml/2006/table">
            <a:tbl>
              <a:tblPr firstRow="1" firstCol="1" bandRow="1">
                <a:tableStyleId>{69CF1AB2-1976-4502-BF36-3FF5EA218861}</a:tableStyleId>
              </a:tblPr>
              <a:tblGrid>
                <a:gridCol w="2029489"/>
                <a:gridCol w="6539463"/>
              </a:tblGrid>
              <a:tr h="3027693">
                <a:tc>
                  <a:txBody>
                    <a:bodyPr/>
                    <a:lstStyle/>
                    <a:p>
                      <a:pPr marL="0" indent="0" algn="l">
                        <a:spcAft>
                          <a:spcPts val="0"/>
                        </a:spcAft>
                        <a:buFontTx/>
                        <a:buNone/>
                      </a:pPr>
                      <a:r>
                        <a:rPr lang="ru-RU" sz="1700" dirty="0" smtClean="0">
                          <a:solidFill>
                            <a:srgbClr val="FF0000"/>
                          </a:solidFill>
                          <a:effectLst/>
                        </a:rPr>
                        <a:t>Инфантилизм</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b="0" dirty="0" smtClean="0">
                          <a:effectLst/>
                        </a:rPr>
                        <a:t>Чрезмерное погружение в виртуальное пространство ведет к развитию навыков виртуальной коммуникации. В социальных сетях пользователи развивают аспекты виртуальной идентичности – выкладывают фотографии, предварительно ретушируя их, публикуют посты, формируют коммуникативные связи с виртуальными друзьями. При этом наблюдается торможение в развитии реальной личности. Навыки реальной коммуникации не развиваются, реальная личность в своем развитии останавливается, способности и склонности также не развиваются, не решается задача профессионального самоопределения. По этой причине современные выпускники школ оказываются недостаточно готовыми к жизни в реальной социальной среде. </a:t>
                      </a:r>
                      <a:endParaRPr lang="ru-RU" sz="1700" b="0" dirty="0">
                        <a:effectLst/>
                        <a:latin typeface="+mj-lt"/>
                        <a:ea typeface="Calibri"/>
                        <a:cs typeface="Times New Roman"/>
                      </a:endParaRPr>
                    </a:p>
                  </a:txBody>
                  <a:tcPr marL="55580" marR="55580" marT="0" marB="0"/>
                </a:tc>
              </a:tr>
              <a:tr h="2041466">
                <a:tc>
                  <a:txBody>
                    <a:bodyPr/>
                    <a:lstStyle/>
                    <a:p>
                      <a:pPr marL="0" indent="0" algn="l">
                        <a:spcAft>
                          <a:spcPts val="0"/>
                        </a:spcAft>
                        <a:buFontTx/>
                        <a:buNone/>
                      </a:pPr>
                      <a:r>
                        <a:rPr lang="ru-RU" sz="1700" dirty="0">
                          <a:solidFill>
                            <a:srgbClr val="FF0000"/>
                          </a:solidFill>
                          <a:effectLst/>
                          <a:latin typeface="+mj-lt"/>
                          <a:ea typeface="Franklin Gothic Book"/>
                          <a:cs typeface="Times New Roman"/>
                        </a:rPr>
                        <a:t>Нацеленность на быстрый результат </a:t>
                      </a:r>
                      <a:endParaRPr lang="ru-RU" sz="1700" dirty="0">
                        <a:solidFill>
                          <a:srgbClr val="FF0000"/>
                        </a:solidFill>
                        <a:effectLst/>
                        <a:latin typeface="+mj-lt"/>
                        <a:ea typeface="Calibri"/>
                        <a:cs typeface="Times New Roman"/>
                      </a:endParaRPr>
                    </a:p>
                  </a:txBody>
                  <a:tcPr marL="68580" marR="68580" marT="0" marB="0"/>
                </a:tc>
                <a:tc>
                  <a:txBody>
                    <a:bodyPr/>
                    <a:lstStyle/>
                    <a:p>
                      <a:pPr indent="450215" algn="just">
                        <a:spcAft>
                          <a:spcPts val="0"/>
                        </a:spcAft>
                      </a:pPr>
                      <a:r>
                        <a:rPr lang="ru-RU" sz="1700" dirty="0" smtClean="0">
                          <a:effectLst/>
                        </a:rPr>
                        <a:t>Представители поколения Z социализируются в условиях быстроты принятия решений – темпы жизни увеличиваются, потоки информации не позволяют совершить глубокий анализ, наблюдается дефицит времени. В связи с этим, современные обучающиеся нацелены на быстроту получения результата. Они не готовы тратить значительное количество ресурсов, в том числе временных, на получение результата.</a:t>
                      </a:r>
                      <a:endParaRPr lang="ru-RU" sz="1700" dirty="0">
                        <a:effectLst/>
                        <a:latin typeface="+mj-lt"/>
                        <a:ea typeface="Calibri"/>
                        <a:cs typeface="Times New Roman"/>
                      </a:endParaRPr>
                    </a:p>
                  </a:txBody>
                  <a:tcPr marL="55580" marR="55580" marT="0" marB="0"/>
                </a:tc>
              </a:tr>
            </a:tbl>
          </a:graphicData>
        </a:graphic>
      </p:graphicFrame>
    </p:spTree>
    <p:extLst>
      <p:ext uri="{BB962C8B-B14F-4D97-AF65-F5344CB8AC3E}">
        <p14:creationId xmlns:p14="http://schemas.microsoft.com/office/powerpoint/2010/main" val="1314492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069492607"/>
              </p:ext>
            </p:extLst>
          </p:nvPr>
        </p:nvGraphicFramePr>
        <p:xfrm>
          <a:off x="612648" y="228600"/>
          <a:ext cx="81534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quarter" idx="1"/>
            <p:extLst>
              <p:ext uri="{D42A27DB-BD31-4B8C-83A1-F6EECF244321}">
                <p14:modId xmlns:p14="http://schemas.microsoft.com/office/powerpoint/2010/main" val="2446220795"/>
              </p:ext>
            </p:extLst>
          </p:nvPr>
        </p:nvGraphicFramePr>
        <p:xfrm>
          <a:off x="323528" y="1600201"/>
          <a:ext cx="8424937" cy="4925143"/>
        </p:xfrm>
        <a:graphic>
          <a:graphicData uri="http://schemas.openxmlformats.org/drawingml/2006/table">
            <a:tbl>
              <a:tblPr firstRow="1" firstCol="1" bandRow="1">
                <a:tableStyleId>{69CF1AB2-1976-4502-BF36-3FF5EA218861}</a:tableStyleId>
              </a:tblPr>
              <a:tblGrid>
                <a:gridCol w="1995380"/>
                <a:gridCol w="6429557"/>
              </a:tblGrid>
              <a:tr h="2161146">
                <a:tc>
                  <a:txBody>
                    <a:bodyPr/>
                    <a:lstStyle/>
                    <a:p>
                      <a:pPr marL="0" indent="0">
                        <a:spcAft>
                          <a:spcPts val="0"/>
                        </a:spcAft>
                        <a:buFont typeface="Arial" panose="020B0604020202020204" pitchFamily="34" charset="0"/>
                        <a:buNone/>
                      </a:pPr>
                      <a:r>
                        <a:rPr lang="ru-RU" sz="1700" dirty="0" smtClean="0">
                          <a:solidFill>
                            <a:srgbClr val="FF0000"/>
                          </a:solidFill>
                          <a:effectLst/>
                        </a:rPr>
                        <a:t>Ценность индивидуальности</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b="0" dirty="0" smtClean="0">
                          <a:effectLst/>
                        </a:rPr>
                        <a:t>Современные социальные сети создают образы идеальных личностей. Виртуальная идентичность характеризуется легкостью трансформации образа, благодаря чему представители Z-поколения могут без особых усилий создать идеализированный образ себя. Это порождает тенденции к рассмотрению собственной личности как уникальной. Легкость трансформации образа способствует реализации творческого потенциала и экспериментам с идентичностью.</a:t>
                      </a:r>
                      <a:endParaRPr lang="ru-RU" sz="1700" b="0" dirty="0">
                        <a:effectLst/>
                        <a:latin typeface="+mj-lt"/>
                        <a:ea typeface="Calibri"/>
                        <a:cs typeface="Times New Roman"/>
                      </a:endParaRPr>
                    </a:p>
                  </a:txBody>
                  <a:tcPr marL="55580" marR="55580" marT="0" marB="0"/>
                </a:tc>
              </a:tr>
              <a:tr h="2763997">
                <a:tc>
                  <a:txBody>
                    <a:bodyPr/>
                    <a:lstStyle/>
                    <a:p>
                      <a:pPr marL="0" indent="0">
                        <a:spcAft>
                          <a:spcPts val="0"/>
                        </a:spcAft>
                        <a:buFont typeface="Arial" panose="020B0604020202020204" pitchFamily="34" charset="0"/>
                        <a:buNone/>
                      </a:pPr>
                      <a:r>
                        <a:rPr lang="ru-RU" sz="1700" dirty="0" smtClean="0">
                          <a:solidFill>
                            <a:srgbClr val="FF0000"/>
                          </a:solidFill>
                          <a:effectLst/>
                        </a:rPr>
                        <a:t>Расширение пространственных ориентаций</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dirty="0" smtClean="0">
                          <a:effectLst/>
                        </a:rPr>
                        <a:t>В социальных сетях легко вступить в виртуальную коммуникацию – как с представителями своей культуры, так и с представителями иных культур, регионов, стран. Это актуализирует чувство безграничного общения, ориентированность на глобальную коммуникацию, множественность социальных контактов.</a:t>
                      </a:r>
                      <a:endParaRPr lang="ru-RU" sz="1700" dirty="0">
                        <a:effectLst/>
                        <a:latin typeface="+mj-lt"/>
                        <a:ea typeface="Calibri"/>
                        <a:cs typeface="Times New Roman"/>
                      </a:endParaRPr>
                    </a:p>
                  </a:txBody>
                  <a:tcPr marL="55580" marR="55580" marT="0" marB="0"/>
                </a:tc>
              </a:tr>
            </a:tbl>
          </a:graphicData>
        </a:graphic>
      </p:graphicFrame>
    </p:spTree>
    <p:extLst>
      <p:ext uri="{BB962C8B-B14F-4D97-AF65-F5344CB8AC3E}">
        <p14:creationId xmlns:p14="http://schemas.microsoft.com/office/powerpoint/2010/main" val="26198527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00344426"/>
              </p:ext>
            </p:extLst>
          </p:nvPr>
        </p:nvGraphicFramePr>
        <p:xfrm>
          <a:off x="612648" y="228600"/>
          <a:ext cx="81534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quarter" idx="1"/>
            <p:extLst>
              <p:ext uri="{D42A27DB-BD31-4B8C-83A1-F6EECF244321}">
                <p14:modId xmlns:p14="http://schemas.microsoft.com/office/powerpoint/2010/main" val="3733422722"/>
              </p:ext>
            </p:extLst>
          </p:nvPr>
        </p:nvGraphicFramePr>
        <p:xfrm>
          <a:off x="323528" y="1600201"/>
          <a:ext cx="8424937" cy="4925143"/>
        </p:xfrm>
        <a:graphic>
          <a:graphicData uri="http://schemas.openxmlformats.org/drawingml/2006/table">
            <a:tbl>
              <a:tblPr firstRow="1" firstCol="1" bandRow="1">
                <a:tableStyleId>{69CF1AB2-1976-4502-BF36-3FF5EA218861}</a:tableStyleId>
              </a:tblPr>
              <a:tblGrid>
                <a:gridCol w="1995380"/>
                <a:gridCol w="6429557"/>
              </a:tblGrid>
              <a:tr h="2161146">
                <a:tc>
                  <a:txBody>
                    <a:bodyPr/>
                    <a:lstStyle/>
                    <a:p>
                      <a:pPr marL="0" indent="0">
                        <a:spcAft>
                          <a:spcPts val="0"/>
                        </a:spcAft>
                        <a:buFont typeface="Arial" panose="020B0604020202020204" pitchFamily="34" charset="0"/>
                        <a:buNone/>
                      </a:pPr>
                      <a:r>
                        <a:rPr lang="ru-RU" sz="1700" dirty="0" smtClean="0">
                          <a:solidFill>
                            <a:srgbClr val="FF0000"/>
                          </a:solidFill>
                          <a:effectLst/>
                        </a:rPr>
                        <a:t>Снижение мотивации к запоминанию информации</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b="0" dirty="0" smtClean="0">
                          <a:effectLst/>
                        </a:rPr>
                        <a:t>Распространение сети Интернет, доступность информации в любое время, в любом месте и при любых условиях позволяет быстро и целенаправленно найти необходимые данные в сети. Благодаря этому, современные дети и подростки характеризуются снижением мотивации на запоминание той или иной информации. В ситуации необходимости эту информацию можно легко найти в сети Интернет при помощи современной системы поисковых инструментов.</a:t>
                      </a:r>
                      <a:endParaRPr lang="ru-RU" sz="1700" b="0" dirty="0">
                        <a:effectLst/>
                        <a:latin typeface="+mj-lt"/>
                        <a:ea typeface="Calibri"/>
                        <a:cs typeface="Times New Roman"/>
                      </a:endParaRPr>
                    </a:p>
                  </a:txBody>
                  <a:tcPr marL="55580" marR="55580" marT="0" marB="0"/>
                </a:tc>
              </a:tr>
              <a:tr h="2763997">
                <a:tc>
                  <a:txBody>
                    <a:bodyPr/>
                    <a:lstStyle/>
                    <a:p>
                      <a:pPr marL="0" indent="0">
                        <a:spcAft>
                          <a:spcPts val="0"/>
                        </a:spcAft>
                        <a:buFont typeface="Arial" panose="020B0604020202020204" pitchFamily="34" charset="0"/>
                        <a:buNone/>
                      </a:pPr>
                      <a:r>
                        <a:rPr lang="ru-RU" sz="1700" dirty="0" smtClean="0">
                          <a:solidFill>
                            <a:srgbClr val="FF0000"/>
                          </a:solidFill>
                          <a:effectLst/>
                        </a:rPr>
                        <a:t>Высокая </a:t>
                      </a:r>
                      <a:r>
                        <a:rPr lang="ru-RU" sz="1700" dirty="0" err="1" smtClean="0">
                          <a:solidFill>
                            <a:srgbClr val="FF0000"/>
                          </a:solidFill>
                          <a:effectLst/>
                        </a:rPr>
                        <a:t>референтность</a:t>
                      </a:r>
                      <a:r>
                        <a:rPr lang="ru-RU" sz="1700" dirty="0" smtClean="0">
                          <a:solidFill>
                            <a:srgbClr val="FF0000"/>
                          </a:solidFill>
                          <a:effectLst/>
                        </a:rPr>
                        <a:t> социальных сетей </a:t>
                      </a:r>
                      <a:endParaRPr lang="ru-RU" sz="1700" dirty="0">
                        <a:solidFill>
                          <a:srgbClr val="FF0000"/>
                        </a:solidFill>
                        <a:effectLst/>
                        <a:latin typeface="+mj-lt"/>
                        <a:ea typeface="Calibri"/>
                        <a:cs typeface="Times New Roman"/>
                      </a:endParaRPr>
                    </a:p>
                  </a:txBody>
                  <a:tcPr marL="55580" marR="55580" marT="0" marB="0"/>
                </a:tc>
                <a:tc>
                  <a:txBody>
                    <a:bodyPr/>
                    <a:lstStyle/>
                    <a:p>
                      <a:pPr indent="450215" algn="just">
                        <a:spcAft>
                          <a:spcPts val="0"/>
                        </a:spcAft>
                      </a:pPr>
                      <a:r>
                        <a:rPr lang="ru-RU" sz="1700" dirty="0" smtClean="0">
                          <a:effectLst/>
                        </a:rPr>
                        <a:t>Для современных подростков такие социальные сети как </a:t>
                      </a:r>
                      <a:r>
                        <a:rPr lang="ru-RU" sz="1700" dirty="0" err="1" smtClean="0">
                          <a:effectLst/>
                        </a:rPr>
                        <a:t>Facebook</a:t>
                      </a:r>
                      <a:r>
                        <a:rPr lang="ru-RU" sz="1700" dirty="0" smtClean="0">
                          <a:effectLst/>
                        </a:rPr>
                        <a:t>, </a:t>
                      </a:r>
                      <a:r>
                        <a:rPr lang="ru-RU" sz="1700" dirty="0" err="1" smtClean="0">
                          <a:effectLst/>
                        </a:rPr>
                        <a:t>ВКонтакте</a:t>
                      </a:r>
                      <a:r>
                        <a:rPr lang="ru-RU" sz="1700" dirty="0" smtClean="0">
                          <a:effectLst/>
                        </a:rPr>
                        <a:t>, </a:t>
                      </a:r>
                      <a:r>
                        <a:rPr lang="ru-RU" sz="1700" dirty="0" err="1" smtClean="0">
                          <a:effectLst/>
                        </a:rPr>
                        <a:t>Instagram</a:t>
                      </a:r>
                      <a:r>
                        <a:rPr lang="ru-RU" sz="1700" dirty="0" smtClean="0">
                          <a:effectLst/>
                        </a:rPr>
                        <a:t> являются не только площадками для организации общения, но и образцами в формировании жизненных стилей, норм поведения и образцов в решении возрастных задач. Некоторые пользователи социальных сетей становятся особо популярными и именно на наполнение их профилей ориентируются «подписчики».</a:t>
                      </a:r>
                      <a:endParaRPr lang="ru-RU" sz="1700" dirty="0">
                        <a:effectLst/>
                        <a:latin typeface="+mj-lt"/>
                        <a:ea typeface="Calibri"/>
                        <a:cs typeface="Times New Roman"/>
                      </a:endParaRPr>
                    </a:p>
                  </a:txBody>
                  <a:tcPr marL="55580" marR="55580" marT="0" marB="0"/>
                </a:tc>
              </a:tr>
            </a:tbl>
          </a:graphicData>
        </a:graphic>
      </p:graphicFrame>
    </p:spTree>
    <p:extLst>
      <p:ext uri="{BB962C8B-B14F-4D97-AF65-F5344CB8AC3E}">
        <p14:creationId xmlns:p14="http://schemas.microsoft.com/office/powerpoint/2010/main" val="405617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Другая 6">
      <a:dk1>
        <a:srgbClr val="000000"/>
      </a:dk1>
      <a:lt1>
        <a:srgbClr val="000000"/>
      </a:lt1>
      <a:dk2>
        <a:srgbClr val="D8D8D8"/>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Обычная">
  <a:themeElements>
    <a:clrScheme name="Другая 6">
      <a:dk1>
        <a:srgbClr val="000000"/>
      </a:dk1>
      <a:lt1>
        <a:srgbClr val="000000"/>
      </a:lt1>
      <a:dk2>
        <a:srgbClr val="D8D8D8"/>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Обыч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1793</TotalTime>
  <Words>1030</Words>
  <Application>Microsoft Office PowerPoint</Application>
  <PresentationFormat>Экран (4:3)</PresentationFormat>
  <Paragraphs>88</Paragraphs>
  <Slides>15</Slides>
  <Notes>4</Notes>
  <HiddenSlides>0</HiddenSlides>
  <MMClips>0</MMClips>
  <ScaleCrop>false</ScaleCrop>
  <HeadingPairs>
    <vt:vector size="4" baseType="variant">
      <vt:variant>
        <vt:lpstr>Тема</vt:lpstr>
      </vt:variant>
      <vt:variant>
        <vt:i4>3</vt:i4>
      </vt:variant>
      <vt:variant>
        <vt:lpstr>Заголовки слайдов</vt:lpstr>
      </vt:variant>
      <vt:variant>
        <vt:i4>15</vt:i4>
      </vt:variant>
    </vt:vector>
  </HeadingPairs>
  <TitlesOfParts>
    <vt:vector size="18" baseType="lpstr">
      <vt:lpstr>Обычная</vt:lpstr>
      <vt:lpstr>1_Обычная</vt:lpstr>
      <vt:lpstr>2_Обычная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 Николаевич Погорелов</dc:creator>
  <cp:lastModifiedBy>Стас</cp:lastModifiedBy>
  <cp:revision>169</cp:revision>
  <cp:lastPrinted>2024-02-22T09:58:55Z</cp:lastPrinted>
  <dcterms:created xsi:type="dcterms:W3CDTF">2020-01-29T07:38:29Z</dcterms:created>
  <dcterms:modified xsi:type="dcterms:W3CDTF">2025-01-29T06:29:06Z</dcterms:modified>
</cp:coreProperties>
</file>