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82" r:id="rId8"/>
    <p:sldId id="270" r:id="rId9"/>
    <p:sldId id="262" r:id="rId10"/>
    <p:sldId id="263" r:id="rId11"/>
    <p:sldId id="280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4E1A"/>
    <a:srgbClr val="1B36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BA81A-8AEE-4B30-8781-0447C927E223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34616-B3BA-4961-9393-EE52A493C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18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4616-B3BA-4961-9393-EE52A493CA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1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4616-B3BA-4961-9393-EE52A493CA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99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4616-B3BA-4961-9393-EE52A493CA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099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640" y="1943963"/>
            <a:ext cx="8424936" cy="49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ВОДА И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ЕЕ УДИВИТЕЛЬНЫЕ СВОЙСТВА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0640" y="332656"/>
            <a:ext cx="8424936" cy="49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Муниципальное автономное дошкольное общеобразовательное у</a:t>
            </a:r>
            <a:r>
              <a:rPr lang="ru-RU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чреждение </a:t>
            </a:r>
          </a:p>
          <a:p>
            <a:pPr algn="ctr"/>
            <a:r>
              <a:rPr lang="ru-RU" sz="1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 Детский </a:t>
            </a:r>
            <a:r>
              <a:rPr lang="ru-RU" sz="1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сад № 30</a:t>
            </a:r>
            <a:endParaRPr lang="ru-RU" sz="11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0640" y="1056351"/>
            <a:ext cx="8424936" cy="49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ahoma" pitchFamily="34" charset="0"/>
                <a:cs typeface="Tahoma" pitchFamily="34" charset="0"/>
              </a:rPr>
              <a:t>Исследовательская работа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72200" y="3571876"/>
            <a:ext cx="2413376" cy="2339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Выполнил:</a:t>
            </a:r>
          </a:p>
          <a:p>
            <a:pPr algn="l"/>
            <a:r>
              <a:rPr lang="ru-RU" sz="2000" b="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Шепиль</a:t>
            </a:r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Михаил,</a:t>
            </a:r>
          </a:p>
          <a:p>
            <a:pPr algn="l"/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подготовительная к школе</a:t>
            </a:r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группа</a:t>
            </a:r>
          </a:p>
          <a:p>
            <a:pPr algn="l"/>
            <a:r>
              <a:rPr lang="ru-RU" sz="20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Руководитель:</a:t>
            </a:r>
          </a:p>
          <a:p>
            <a:pPr algn="l"/>
            <a:r>
              <a:rPr lang="ru-RU" sz="2000" b="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Мирошникова</a:t>
            </a:r>
            <a:r>
              <a:rPr lang="ru-RU" sz="2000" b="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И.С.,</a:t>
            </a:r>
          </a:p>
          <a:p>
            <a:pPr algn="l"/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</a:t>
            </a:r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оспитатель</a:t>
            </a:r>
          </a:p>
          <a:p>
            <a:pPr algn="l"/>
            <a:r>
              <a:rPr lang="ru-RU" sz="20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МАДОУ № 30</a:t>
            </a:r>
            <a:endParaRPr lang="ru-RU" sz="20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7" name="Picture 3" descr="C:\Users\25\Desktop\Мих\IMG_3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35443"/>
            <a:ext cx="2952328" cy="4422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5500694" y="642918"/>
            <a:ext cx="3262306" cy="61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428736"/>
            <a:ext cx="8643998" cy="560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Проращивание семени гороха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20" y="357166"/>
            <a:ext cx="8572560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Эксперимент №4</a:t>
            </a:r>
            <a:endParaRPr kumimoji="0" lang="ru-RU" sz="17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1" name="Picture 3" descr="C:\Users\User\Pictures\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85782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25\Desktop\Мих\IMG_4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518" y="257690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25\Desktop\Мих\IMG_4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3815" y="2585966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25\Downloads\image-13-02-24-05-2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304256" cy="2976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59" y="5517232"/>
            <a:ext cx="8319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взял семена гороха  (сорт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Залил их достаточным количеством воды.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следующий день семена впитали всю воду. Еще через день я увидел, как из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горошинок появились отростки.  Вода-это основа всего живого.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85728"/>
            <a:ext cx="8572560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УДИВИТЕЛЬНЫЕ СВОЙСТВА ВОДЫ</a:t>
            </a:r>
            <a:endParaRPr kumimoji="0" lang="ru-RU" sz="1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5654432" cy="5355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-Горячая вода замерзает быстрее, чем холодная.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-Не вся вода застывает при температуре ниже 0. Так если мы возьмем сверхчистую воду без примесей даже при температуре -40 она не застынет.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-На планете помимо пресной, есть соленая вода. Пресной воды всего 3% и из нее только треть пригодна для питья, остальную часть составляют ледники.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-Человек с возрастом теряет воду. В старости процент содержания воды сокращается до 50%.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-По оценкам Всемирной организации здравоохранения лишь 71% населения планеты имеет доступ к чистой питьевой воде.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-Самая чистая вода в Финляндии ,зато у нас есть озеро Байкал!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-В результате преломления солнечных лучей в каплях воды во время дождя на небе появляется разноцветная радуга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26" name="AutoShape 2" descr="Почему появляется рад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чему появляется рад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25\Desktop\Мих\IMG_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13" y="1707445"/>
            <a:ext cx="3098387" cy="413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20114" cy="8572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ВЫВОД</a:t>
            </a:r>
            <a:endParaRPr lang="ru-RU" sz="60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50112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Я узнали много нового и интересного о воде, выполняя эту работу. Теперь мы знаем о воде гораздо больше. Кроме того, что теперь мы знаем её состав, мы с лёгкостью можем перечислить её удивительные свойства. </a:t>
            </a:r>
          </a:p>
          <a:p>
            <a:r>
              <a:rPr lang="ru-RU" dirty="0" smtClean="0">
                <a:latin typeface="Comic Sans MS" pitchFamily="66" charset="0"/>
              </a:rPr>
              <a:t>Самое главное – это беречь и любить воду. Не бойтесь узнавать что-то новое, ведь зачастую удивительное рядом – стоит только присмотреться!!!</a:t>
            </a:r>
          </a:p>
          <a:p>
            <a:r>
              <a:rPr lang="ru-RU" dirty="0" smtClean="0">
                <a:latin typeface="Comic Sans MS" pitchFamily="66" charset="0"/>
              </a:rPr>
              <a:t>И еще – не забывайте пить воду!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195" name="Picture 3" descr="C:\Users\25\Desktop\Мих\3b4742aa-f5d0-427d-9e3b-0c4bbc14fa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74992"/>
            <a:ext cx="4777342" cy="3583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ПРОБЛЕМНАЯ СИТУАЦИЯ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84969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Вода – самое важное в мире вещество. Без неё на Земле не было бы жизни. Каждый пользуется водой ежедневно и не может прожить без неё и недели. 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573016"/>
            <a:ext cx="84249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Но тут мы задумались, чем может быть необычен столь обычный  предмет? Какими необычными свойствами он обладает? Из чего она состоит?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013176"/>
            <a:ext cx="835292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Итак, мы решили это выяснить и разобраться. Может быть, вода является не тем, чем кажется на самом деле. Настало время ответить на эти вопросы.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7829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РАБОТЫ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4" name="Picture 4" descr="http://www.photosbytrinagueck.com/wp-content/uploads/97118-b2fe590a155613ac6ccf4c469918f8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5292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71525" y="1844824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– выяснить всё о воде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 чего состоит вода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Какими свойствами она обладает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Чем она и эти свойства необычны.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поиск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 материалов научной литературы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энциклопедии,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924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ИССЛЕДОВАНИЕ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2290" name="Picture 2" descr="https://go4.imgsmail.ru/imgpreview?key=5fa4f1e0bea377b7&amp;mb=imgdb_preview_14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8072494" cy="321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1571612"/>
            <a:ext cx="806489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нашел свою первую энциклопедию, затем вместе с мамой мы ознакомились с соответствующими сайтами интернета и узнали много нового о воде.  Как например, из чего она состоит.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оказывается, она обладает многими удивительными свойствами.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расскажем вам об этом и о многом другом, связанным с водой. И проведем некоторые эксперименты.</a:t>
            </a:r>
          </a:p>
        </p:txBody>
      </p:sp>
      <p:pic>
        <p:nvPicPr>
          <p:cNvPr id="4098" name="Picture 2" descr="C:\Users\25\Downloads\2024-02-13_17-07-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5"/>
          <a:stretch/>
        </p:blipFill>
        <p:spPr bwMode="auto">
          <a:xfrm>
            <a:off x="3412705" y="3510604"/>
            <a:ext cx="2195612" cy="3215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400" dirty="0" smtClean="0">
                <a:latin typeface="Comic Sans MS" pitchFamily="66" charset="0"/>
              </a:rPr>
              <a:t>СОСТАВ ВОДЫ ИЛИ ЧТО ТАКОЕ ВОДА </a:t>
            </a:r>
            <a:endParaRPr lang="ru-RU" sz="3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00174"/>
            <a:ext cx="828680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Молекула воды состоит из двух атомов водорода и одного — кислорода. При нормальных условиях представляет собой прозрачную жидкость, не имеющую цвета (при малой толщине слоя), запаха и вкуса.  </a:t>
            </a:r>
          </a:p>
          <a:p>
            <a:r>
              <a:rPr lang="ru-RU" dirty="0" smtClean="0">
                <a:latin typeface="Comic Sans MS" pitchFamily="66" charset="0"/>
              </a:rPr>
              <a:t>Вода бывает в трех состояниях: жидком, твердом и газообразном.</a:t>
            </a:r>
          </a:p>
        </p:txBody>
      </p:sp>
      <p:sp>
        <p:nvSpPr>
          <p:cNvPr id="18434" name="AutoShape 2" descr="http://go4.imgsmail.ru/imgpreview?key=6e732cae3f4a3712&amp;mb=imgdb_preview_7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go4.imgsmail.ru/imgpreview?key=6e732cae3f4a3712&amp;mb=imgdb_preview_7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94" y="4000504"/>
            <a:ext cx="88358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25\Desktop\Мих\IMG_8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81578"/>
            <a:ext cx="2573051" cy="343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9984" y="3284984"/>
            <a:ext cx="4374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пустыне совсем нет воды,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там практически нет растений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скудный животный мир.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1.imgsmail.ru/imgpreview?key=5080af9aab421022&amp;mb=imgdb_preview_1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48609"/>
            <a:ext cx="8572560" cy="356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501122" cy="9361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Эксперимент №1 «Вода и человек»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Организм человека состоит на 80-90% из воды, поэтому я начинаю свой день с кружки чистой питьевой воды и обязательно пью в течении дня. Так же вода используется при приготовлении пищи. Человек без воды не проживет и дня.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8712" y="4609824"/>
            <a:ext cx="8501122" cy="18435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легко усваивается организмом и оказывает сильное влияние на все протекающие в нём процессы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употребление достаточного количества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воды: улучшает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обмен веществ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поддерживает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давление и температуру тела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снижает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 проявления аллергических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реакций; положительным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сказывается на настроении.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Обезвоживание приводит 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быстрой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усталости; развитию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ряда заболеваний.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опасен недостаток воды при повышенной температуре тела и в жаркие дни.</a:t>
            </a:r>
          </a:p>
        </p:txBody>
      </p:sp>
      <p:pic>
        <p:nvPicPr>
          <p:cNvPr id="1026" name="Picture 2" descr="C:\Users\25\Desktop\Мих\IMG_4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6982" y="1576060"/>
            <a:ext cx="3467159" cy="260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1.imgsmail.ru/imgpreview?key=5080af9aab421022&amp;mb=imgdb_preview_1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815" y="3000372"/>
            <a:ext cx="8572560" cy="356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01122" cy="1080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Эксперимент №2</a:t>
            </a:r>
            <a:br>
              <a:rPr lang="ru-RU" sz="4000" dirty="0" smtClean="0">
                <a:latin typeface="Comic Sans MS" pitchFamily="66" charset="0"/>
              </a:rPr>
            </a:br>
            <a:r>
              <a:rPr lang="ru-RU" sz="4000" dirty="0" smtClean="0">
                <a:latin typeface="Comic Sans MS" pitchFamily="66" charset="0"/>
              </a:rPr>
              <a:t>Вода и ее агрегатные состояния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4" name="Picture 3" descr="C:\Users\25\Desktop\Мих\IMG_4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8923" y="1609098"/>
            <a:ext cx="2649684" cy="198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25\Desktop\Мих\IMG_4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2712" y="1620549"/>
            <a:ext cx="2594088" cy="194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25\Desktop\Мих\IMG_47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93" y="2808654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815" y="1296288"/>
            <a:ext cx="29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Жидкое состояние –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вода, которую мы пьем.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обладает текучестью,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Сохраняет объем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7280" y="3774300"/>
            <a:ext cx="6549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Твердое состояние – лед, снег. При отрицательных температурах вода замерзает. Лед сохраняет и форму и объем. Чтобы получить лед, я поставил воду в морозильную камеру.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370261"/>
            <a:ext cx="345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Газообразное – пар. Не имеет ни объема, ни формы. Чтобы увидеть пар, я довел воду до кипения.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25\Desktop\Мих\IMG_48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2926" y="5027306"/>
            <a:ext cx="1953843" cy="1465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5\Desktop\Мих\IMG_48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012"/>
          <a:stretch/>
        </p:blipFill>
        <p:spPr bwMode="auto">
          <a:xfrm rot="5400000">
            <a:off x="5605130" y="4924202"/>
            <a:ext cx="1953845" cy="1671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1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14612" y="2214554"/>
            <a:ext cx="3429024" cy="235745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929322" y="1071546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00430" y="571480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86578" y="2714620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42976" y="1142984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282" y="2786058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42976" y="4500570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868" y="5072074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57884" y="4286256"/>
            <a:ext cx="1928826" cy="12144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14678" y="2786058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ВОДА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86116" y="3786190"/>
            <a:ext cx="221457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0"/>
          </p:cNvCxnSpPr>
          <p:nvPr/>
        </p:nvCxnSpPr>
        <p:spPr>
          <a:xfrm rot="5400000" flipH="1" flipV="1">
            <a:off x="4143372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4" idx="0"/>
          </p:cNvCxnSpPr>
          <p:nvPr/>
        </p:nvCxnSpPr>
        <p:spPr>
          <a:xfrm rot="16200000" flipH="1">
            <a:off x="4232669" y="4768462"/>
            <a:ext cx="500066" cy="107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1"/>
          </p:cNvCxnSpPr>
          <p:nvPr/>
        </p:nvCxnSpPr>
        <p:spPr>
          <a:xfrm rot="16200000" flipV="1">
            <a:off x="2721639" y="2064652"/>
            <a:ext cx="416679" cy="573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2" idx="6"/>
          </p:cNvCxnSpPr>
          <p:nvPr/>
        </p:nvCxnSpPr>
        <p:spPr>
          <a:xfrm rot="10800000">
            <a:off x="2143108" y="3393282"/>
            <a:ext cx="571504" cy="35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770204" y="4233946"/>
            <a:ext cx="463603" cy="425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786446" y="214311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" idx="6"/>
            <a:endCxn id="10" idx="2"/>
          </p:cNvCxnSpPr>
          <p:nvPr/>
        </p:nvCxnSpPr>
        <p:spPr>
          <a:xfrm flipV="1">
            <a:off x="6143636" y="3321843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929322" y="400050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57290" y="142873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ПАР</a:t>
            </a:r>
            <a:endParaRPr lang="ru-RU" sz="4000" dirty="0">
              <a:solidFill>
                <a:schemeClr val="bg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20" y="307181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ТУМАН</a:t>
            </a:r>
            <a:endParaRPr lang="ru-RU" sz="3200" dirty="0">
              <a:solidFill>
                <a:schemeClr val="bg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43306" y="92867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ОБЛАКА</a:t>
            </a:r>
            <a:endParaRPr lang="ru-RU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43636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ИНЕЙ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0892" y="3000372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СНЕГ</a:t>
            </a:r>
            <a:endParaRPr lang="ru-RU" sz="40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4414" y="485776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ДОЖДЬ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86182" y="542926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РОСА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29322" y="464344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ВОДОЁМ</a:t>
            </a:r>
            <a:endParaRPr lang="ru-RU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38" name="AutoShape 2" descr="http://go2.imgsmail.ru/imgpreview?key=434d3223e5a61c52&amp;mb=imgdb_preview_17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go2.imgsmail.ru/imgpreview?key=434d3223e5a61c52&amp;mb=imgdb_preview_17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://go2.imgsmail.ru/imgpreview?key=434d3223e5a61c52&amp;mb=imgdb_preview_17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№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Влияние воды на живые организмы (растения)</a:t>
            </a:r>
            <a:endParaRPr lang="ru-RU" sz="1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842968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Воды и влажность – одно из условий, определяющих жизнедеятельность растений. По внешнему виду растений видно, достаточно ли ему влаги или ее избыток. Вода необходимо растениям для роста. Так же вода принимает участие в процессе фотосинтеза – превращение углекислого газа и воды под </a:t>
            </a:r>
            <a:r>
              <a:rPr lang="ru-RU" dirty="0">
                <a:latin typeface="Comic Sans MS" pitchFamily="66" charset="0"/>
              </a:rPr>
              <a:t>э</a:t>
            </a:r>
            <a:r>
              <a:rPr lang="ru-RU" dirty="0" smtClean="0">
                <a:latin typeface="Comic Sans MS" pitchFamily="66" charset="0"/>
              </a:rPr>
              <a:t>нергией солнечного света.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314" name="AutoShape 2" descr="http://go1.imgsmail.ru/imgpreview?key=cdfbcf7d1ccd28&amp;mb=imgdb_preview_2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go1.imgsmail.ru/imgpreview?key=cdfbcf7d1ccd28&amp;mb=imgdb_preview_2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://go1.imgsmail.ru/imgpreview?key=cdfbcf7d1ccd28&amp;mb=imgdb_preview_2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://go1.imgsmail.ru/imgpreview?key=cdfbcf7d1ccd28&amp;mb=imgdb_preview_20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25\Desktop\Мих\IMG_4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96" y="3718818"/>
            <a:ext cx="2894608" cy="2170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51600"/>
            <a:ext cx="315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Цветок-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спатифиллюм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целях эксперимента не поливал 20 дней 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25\Desktop\Мих\IMG_4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3202" y="3741409"/>
            <a:ext cx="2926771" cy="219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50096" y="6303447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Цветок полил и из распылителя побрызгал водой</a:t>
            </a:r>
          </a:p>
        </p:txBody>
      </p:sp>
      <p:pic>
        <p:nvPicPr>
          <p:cNvPr id="3076" name="Picture 4" descr="C:\Users\25\Desktop\Мих\IMG_4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1033" y="3741410"/>
            <a:ext cx="2926771" cy="219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52514" y="6313155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цветок ожил и преобразился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2016</TotalTime>
  <Words>754</Words>
  <Application>Microsoft Office PowerPoint</Application>
  <PresentationFormat>Экран (4:3)</PresentationFormat>
  <Paragraphs>82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ВОДА И ЕЕ УДИВИТЕЛЬНЫЕ СВОЙСТВА</vt:lpstr>
      <vt:lpstr>ПРОБЛЕМНАЯ СИТУАЦИЯ </vt:lpstr>
      <vt:lpstr>ЦЕЛЬ РАБОТЫ</vt:lpstr>
      <vt:lpstr>ИССЛЕДОВАНИЕ</vt:lpstr>
      <vt:lpstr>СОСТАВ ВОДЫ ИЛИ ЧТО ТАКОЕ ВОДА </vt:lpstr>
      <vt:lpstr>Эксперимент №1 «Вода и человек» Организм человека состоит на 80-90% из воды, поэтому я начинаю свой день с кружки чистой питьевой воды и обязательно пью в течении дня. Так же вода используется при приготовлении пищи. Человек без воды не проживет и дня.</vt:lpstr>
      <vt:lpstr>Эксперимент №2 Вода и ее агрегатные состояния</vt:lpstr>
      <vt:lpstr>Слайд 8</vt:lpstr>
      <vt:lpstr>Эксперимент №3 Влияние воды на живые организмы (растения)</vt:lpstr>
      <vt:lpstr> </vt:lpstr>
      <vt:lpstr>Слайд 11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СВОЙСТВА ВОДЫ</dc:title>
  <dc:creator>1</dc:creator>
  <cp:lastModifiedBy>admin</cp:lastModifiedBy>
  <cp:revision>77</cp:revision>
  <dcterms:created xsi:type="dcterms:W3CDTF">2017-02-19T12:15:08Z</dcterms:created>
  <dcterms:modified xsi:type="dcterms:W3CDTF">2024-02-14T19:25:19Z</dcterms:modified>
</cp:coreProperties>
</file>