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92DD0-63DA-4444-87D0-D5710188977B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B736-1C53-4FD4-AEF6-48FA280A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65618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cademy Italic" pitchFamily="2" charset="0"/>
              </a:rPr>
              <a:t>English General Knowledge Quiz</a:t>
            </a:r>
            <a:endParaRPr lang="ru-RU" dirty="0">
              <a:latin typeface="Academy Itali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wise o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3888432" cy="257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10</a:t>
            </a:r>
            <a:endParaRPr lang="ru-RU" dirty="0"/>
          </a:p>
        </p:txBody>
      </p:sp>
      <p:pic>
        <p:nvPicPr>
          <p:cNvPr id="5" name="Содержимое 4" descr="Kartinki_melnica_4_05052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052736"/>
            <a:ext cx="1463040" cy="2194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third gift was the most profitable. What was it?</a:t>
            </a:r>
            <a:endParaRPr lang="ru-RU" sz="2800" dirty="0"/>
          </a:p>
        </p:txBody>
      </p:sp>
      <p:pic>
        <p:nvPicPr>
          <p:cNvPr id="7" name="Рисунок 6" descr="osly-kto-eto-takie-kakimi-byvayut-i-kak-ih-soderz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556792"/>
            <a:ext cx="2826339" cy="1685256"/>
          </a:xfrm>
          <a:prstGeom prst="rect">
            <a:avLst/>
          </a:prstGeom>
        </p:spPr>
      </p:pic>
      <p:pic>
        <p:nvPicPr>
          <p:cNvPr id="9" name="Рисунок 8" descr="7fac9ddaf203a6ebded2f4b668bd613c--cartoon-cats-cat-carto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933056"/>
            <a:ext cx="2478022" cy="18585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44008" y="3861048"/>
            <a:ext cx="2664296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?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10</a:t>
            </a:r>
            <a:endParaRPr lang="ru-RU" dirty="0"/>
          </a:p>
        </p:txBody>
      </p:sp>
      <p:pic>
        <p:nvPicPr>
          <p:cNvPr id="9" name="Содержимое 8" descr="Kartinki_melnica_4_05052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836712"/>
            <a:ext cx="1463040" cy="2194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Puss in Boots</a:t>
            </a:r>
            <a:endParaRPr lang="ru-RU" sz="2800" dirty="0"/>
          </a:p>
        </p:txBody>
      </p:sp>
      <p:pic>
        <p:nvPicPr>
          <p:cNvPr id="10" name="Рисунок 9" descr="osly-kto-eto-takie-kakimi-byvayut-i-kak-ih-soderz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96752"/>
            <a:ext cx="2829310" cy="1687027"/>
          </a:xfrm>
          <a:prstGeom prst="rect">
            <a:avLst/>
          </a:prstGeom>
        </p:spPr>
      </p:pic>
      <p:pic>
        <p:nvPicPr>
          <p:cNvPr id="11" name="Рисунок 10" descr="7fac9ddaf203a6ebded2f4b668bd613c--cartoon-cats-cat-carto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01008"/>
            <a:ext cx="3126093" cy="234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20</a:t>
            </a:r>
            <a:endParaRPr lang="ru-RU" dirty="0"/>
          </a:p>
        </p:txBody>
      </p:sp>
      <p:pic>
        <p:nvPicPr>
          <p:cNvPr id="5" name="Содержимое 4" descr="958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124744"/>
            <a:ext cx="4222888" cy="25198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Many years ago the Italian traveler Marco Polo brought this food from China to Italy. It’s very popular all over the world now, but not if you’re on a diet!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" name="Рисунок 5" descr="Qp5Vdzj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4113076"/>
            <a:ext cx="2807973" cy="21059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149080"/>
            <a:ext cx="2376264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?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20</a:t>
            </a:r>
            <a:endParaRPr lang="ru-RU" dirty="0"/>
          </a:p>
        </p:txBody>
      </p:sp>
      <p:pic>
        <p:nvPicPr>
          <p:cNvPr id="5" name="Содержимое 4" descr="958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32656"/>
            <a:ext cx="3740197" cy="22318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Pasta</a:t>
            </a:r>
            <a:endParaRPr lang="ru-RU" sz="2800" dirty="0"/>
          </a:p>
        </p:txBody>
      </p:sp>
      <p:pic>
        <p:nvPicPr>
          <p:cNvPr id="6" name="Рисунок 5" descr="Qp5Vdzj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20</a:t>
            </a:r>
            <a:endParaRPr lang="ru-RU" dirty="0"/>
          </a:p>
        </p:txBody>
      </p:sp>
      <p:pic>
        <p:nvPicPr>
          <p:cNvPr id="5" name="Содержимое 4" descr="s_oce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2413" y="1916832"/>
            <a:ext cx="2421512" cy="2429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is the driest continent in the world?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636912"/>
            <a:ext cx="108012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20</a:t>
            </a:r>
            <a:endParaRPr lang="ru-RU" dirty="0"/>
          </a:p>
        </p:txBody>
      </p:sp>
      <p:pic>
        <p:nvPicPr>
          <p:cNvPr id="5" name="Содержимое 4" descr="s_oce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5" y="1410856"/>
            <a:ext cx="3231509" cy="3242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Antarctica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20</a:t>
            </a:r>
            <a:endParaRPr lang="ru-RU" dirty="0"/>
          </a:p>
        </p:txBody>
      </p:sp>
      <p:pic>
        <p:nvPicPr>
          <p:cNvPr id="5" name="Содержимое 4" descr="ey2rVzUbMS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556791"/>
            <a:ext cx="3965367" cy="29740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Baobab trees can change their form. They can become fatter or thinner. When do they become fatter?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20</a:t>
            </a:r>
            <a:endParaRPr lang="ru-RU" dirty="0"/>
          </a:p>
        </p:txBody>
      </p:sp>
      <p:pic>
        <p:nvPicPr>
          <p:cNvPr id="5" name="Содержимое 4" descr="ey2rVzUbMS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72815"/>
            <a:ext cx="3749343" cy="28120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become fatter in the rainy season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20</a:t>
            </a:r>
            <a:endParaRPr lang="ru-RU" dirty="0"/>
          </a:p>
        </p:txBody>
      </p:sp>
      <p:pic>
        <p:nvPicPr>
          <p:cNvPr id="5" name="Содержимое 4" descr="tanie-motele-zielona-g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8642" y="1495691"/>
            <a:ext cx="4628157" cy="30854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There are some synthetic words in English, for </a:t>
            </a:r>
            <a:r>
              <a:rPr lang="en-US" sz="2800" dirty="0" smtClean="0"/>
              <a:t>example: </a:t>
            </a:r>
            <a:r>
              <a:rPr lang="en-US" sz="2800" dirty="0"/>
              <a:t>brunch = </a:t>
            </a:r>
            <a:r>
              <a:rPr lang="en-US" sz="2800" dirty="0" smtClean="0"/>
              <a:t>breakfast + lunch; </a:t>
            </a:r>
            <a:r>
              <a:rPr lang="en-US" sz="2800" dirty="0"/>
              <a:t>smog = </a:t>
            </a:r>
            <a:r>
              <a:rPr lang="en-US" sz="2800" dirty="0" smtClean="0"/>
              <a:t>smoke + fog.</a:t>
            </a:r>
            <a:endParaRPr lang="ru-RU" sz="2800" dirty="0"/>
          </a:p>
          <a:p>
            <a:r>
              <a:rPr lang="en-US" sz="2800" dirty="0"/>
              <a:t>And what is “motel”?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20</a:t>
            </a:r>
            <a:endParaRPr lang="ru-RU" dirty="0"/>
          </a:p>
        </p:txBody>
      </p:sp>
      <p:pic>
        <p:nvPicPr>
          <p:cNvPr id="5" name="Содержимое 4" descr="tanie-motele-zielona-g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8642" y="1495691"/>
            <a:ext cx="4628157" cy="30854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Motel = motor + hotel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10</a:t>
            </a:r>
            <a:endParaRPr lang="ru-RU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This object was made more than 100 years ago in France. It was made of Russian bronze and given to America as a present.</a:t>
            </a:r>
            <a:endParaRPr lang="ru-RU" sz="2800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268760"/>
            <a:ext cx="180020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</a:rPr>
              <a:t>?</a:t>
            </a:r>
            <a:endParaRPr lang="ru-RU" sz="1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20</a:t>
            </a:r>
            <a:endParaRPr lang="ru-RU" dirty="0"/>
          </a:p>
        </p:txBody>
      </p:sp>
      <p:pic>
        <p:nvPicPr>
          <p:cNvPr id="5" name="Содержимое 4" descr="i-18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0631" y="1772815"/>
            <a:ext cx="4320482" cy="28803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Soviet cartoon character has become really popular in Japan for his cuteness.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284984"/>
            <a:ext cx="2448272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?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20</a:t>
            </a:r>
            <a:endParaRPr lang="ru-RU" dirty="0"/>
          </a:p>
        </p:txBody>
      </p:sp>
      <p:pic>
        <p:nvPicPr>
          <p:cNvPr id="5" name="Содержимое 4" descr="i-18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2618" y="1495691"/>
            <a:ext cx="4844181" cy="32294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Cheburashka</a:t>
            </a:r>
            <a:r>
              <a:rPr lang="en-US" sz="2800" dirty="0" smtClean="0"/>
              <a:t> (</a:t>
            </a:r>
            <a:r>
              <a:rPr lang="ru-RU" sz="2800" dirty="0" smtClean="0"/>
              <a:t>яп. </a:t>
            </a:r>
            <a:r>
              <a:rPr lang="ja-JP" altLang="en-US" sz="2800" dirty="0" smtClean="0"/>
              <a:t>チェブラーシカ </a:t>
            </a:r>
            <a:r>
              <a:rPr lang="ru-RU" sz="2800" dirty="0" err="1" smtClean="0"/>
              <a:t>Тебура:сика</a:t>
            </a:r>
            <a:r>
              <a:rPr lang="ru-RU" sz="2800" dirty="0" smtClean="0"/>
              <a:t>, рус. «</a:t>
            </a:r>
            <a:r>
              <a:rPr lang="ru-RU" sz="2800" b="1" dirty="0" err="1" smtClean="0"/>
              <a:t>Чебурашка</a:t>
            </a:r>
            <a:r>
              <a:rPr lang="ru-RU" sz="2800" dirty="0" smtClean="0"/>
              <a:t>»)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30</a:t>
            </a:r>
            <a:endParaRPr lang="ru-RU" dirty="0"/>
          </a:p>
        </p:txBody>
      </p:sp>
      <p:pic>
        <p:nvPicPr>
          <p:cNvPr id="5" name="Содержимое 4" descr="346jj-300x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24744"/>
            <a:ext cx="3534922" cy="2520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Once there was a </a:t>
            </a:r>
            <a:r>
              <a:rPr lang="en-US" sz="2400" dirty="0" smtClean="0"/>
              <a:t>shepherd in Ethiopia. </a:t>
            </a:r>
            <a:r>
              <a:rPr lang="en-US" sz="2400" dirty="0"/>
              <a:t>His </a:t>
            </a:r>
            <a:r>
              <a:rPr lang="en-US" sz="2400" dirty="0" smtClean="0"/>
              <a:t>goats </a:t>
            </a:r>
            <a:r>
              <a:rPr lang="en-US" sz="2400" dirty="0"/>
              <a:t>found a strange tree with red fruit. They ate the fruit, and after that they couldn’t sleep! The shepherd took the fruit and made a drink. It’s very popular now. </a:t>
            </a:r>
            <a:endParaRPr lang="ru-RU" sz="2400" dirty="0"/>
          </a:p>
        </p:txBody>
      </p:sp>
      <p:pic>
        <p:nvPicPr>
          <p:cNvPr id="6" name="Рисунок 5" descr="ZR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754" y="4365104"/>
            <a:ext cx="3005552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4048" y="4365104"/>
            <a:ext cx="302433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?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30</a:t>
            </a:r>
            <a:endParaRPr lang="ru-RU" dirty="0"/>
          </a:p>
        </p:txBody>
      </p:sp>
      <p:pic>
        <p:nvPicPr>
          <p:cNvPr id="5" name="Содержимое 4" descr="346jj-300x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24744"/>
            <a:ext cx="2857500" cy="2228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Coffee</a:t>
            </a:r>
            <a:endParaRPr lang="ru-RU" sz="2800" dirty="0"/>
          </a:p>
        </p:txBody>
      </p:sp>
      <p:pic>
        <p:nvPicPr>
          <p:cNvPr id="6" name="Рисунок 5" descr="ZR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4005064"/>
            <a:ext cx="3218282" cy="185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30</a:t>
            </a:r>
            <a:endParaRPr lang="ru-RU" dirty="0"/>
          </a:p>
        </p:txBody>
      </p:sp>
      <p:pic>
        <p:nvPicPr>
          <p:cNvPr id="5" name="Содержимое 4" descr="karta-grenlandii-na-russkom-yazyke-750x978-23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20688"/>
            <a:ext cx="2190750" cy="2857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largest island in the world belongs to this small European country. Name the country.</a:t>
            </a:r>
            <a:endParaRPr lang="ru-RU" sz="2800" dirty="0"/>
          </a:p>
        </p:txBody>
      </p:sp>
      <p:pic>
        <p:nvPicPr>
          <p:cNvPr id="6" name="Рисунок 5" descr="32ebbacd049e9d29ad503d4094faafff--visit-denmark-faroe-isl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9080"/>
            <a:ext cx="2247900" cy="1676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4077072"/>
            <a:ext cx="230425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?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30</a:t>
            </a:r>
            <a:endParaRPr lang="ru-RU" dirty="0"/>
          </a:p>
        </p:txBody>
      </p:sp>
      <p:pic>
        <p:nvPicPr>
          <p:cNvPr id="5" name="Содержимое 4" descr="karta-grenlandii-na-russkom-yazyke-750x978-23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2190750" cy="2857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largest island is Greenland and the country is Denmark.</a:t>
            </a:r>
            <a:endParaRPr lang="ru-RU" sz="2800" dirty="0"/>
          </a:p>
        </p:txBody>
      </p:sp>
      <p:pic>
        <p:nvPicPr>
          <p:cNvPr id="6" name="Рисунок 5" descr="32ebbacd049e9d29ad503d4094faafff--visit-denmark-faroe-isl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19" y="3717032"/>
            <a:ext cx="2923793" cy="218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30</a:t>
            </a:r>
            <a:endParaRPr lang="ru-RU" dirty="0"/>
          </a:p>
        </p:txBody>
      </p:sp>
      <p:pic>
        <p:nvPicPr>
          <p:cNvPr id="5" name="Содержимое 4" descr="99728134_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9762" y="1880394"/>
            <a:ext cx="3362325" cy="26384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This object was invented in 1968, by Doug </a:t>
            </a:r>
            <a:r>
              <a:rPr lang="en-US" sz="2800" dirty="0" err="1"/>
              <a:t>Englebart</a:t>
            </a:r>
            <a:r>
              <a:rPr lang="en-US" sz="2800" dirty="0"/>
              <a:t>, and he called it an “x-y position indicator”. People who work in an office use it every day now. </a:t>
            </a:r>
            <a:endParaRPr lang="ru-RU" sz="28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844824"/>
            <a:ext cx="3312368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?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30</a:t>
            </a:r>
            <a:endParaRPr lang="ru-RU" dirty="0"/>
          </a:p>
        </p:txBody>
      </p:sp>
      <p:pic>
        <p:nvPicPr>
          <p:cNvPr id="5" name="Содержимое 4" descr="99728134_2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9762" y="1880394"/>
            <a:ext cx="3362325" cy="26384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computer mouse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30</a:t>
            </a:r>
            <a:endParaRPr lang="ru-RU" dirty="0"/>
          </a:p>
        </p:txBody>
      </p:sp>
      <p:pic>
        <p:nvPicPr>
          <p:cNvPr id="5" name="Содержимое 4" descr="41Z7vD4+i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5" y="1340768"/>
            <a:ext cx="2823898" cy="42400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Mechanic, character, chemistry. In all these words we read “</a:t>
            </a:r>
            <a:r>
              <a:rPr lang="en-US" sz="2800" dirty="0" err="1"/>
              <a:t>ch</a:t>
            </a:r>
            <a:r>
              <a:rPr lang="en-US" sz="2800" dirty="0"/>
              <a:t>” as [k]. What language did they come from into English? </a:t>
            </a:r>
            <a:endParaRPr lang="ru-RU" sz="28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356992"/>
            <a:ext cx="244827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?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30</a:t>
            </a:r>
            <a:endParaRPr lang="ru-RU" dirty="0"/>
          </a:p>
        </p:txBody>
      </p:sp>
      <p:pic>
        <p:nvPicPr>
          <p:cNvPr id="5" name="Содержимое 4" descr="41Z7vD4+i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5013" y="1215528"/>
            <a:ext cx="2907308" cy="43653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all come from Greek.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10</a:t>
            </a:r>
            <a:endParaRPr lang="ru-RU" dirty="0"/>
          </a:p>
        </p:txBody>
      </p:sp>
      <p:pic>
        <p:nvPicPr>
          <p:cNvPr id="5" name="Содержимое 4" descr="Statue of Libe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Statue of Liberty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30</a:t>
            </a:r>
            <a:endParaRPr lang="ru-RU" dirty="0"/>
          </a:p>
        </p:txBody>
      </p:sp>
      <p:pic>
        <p:nvPicPr>
          <p:cNvPr id="5" name="Содержимое 4" descr="edward-scissor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548680"/>
            <a:ext cx="1299533" cy="18722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These are Johnny </a:t>
            </a:r>
            <a:r>
              <a:rPr lang="en-US" sz="2800" dirty="0" err="1" smtClean="0"/>
              <a:t>Depp’s</a:t>
            </a:r>
            <a:r>
              <a:rPr lang="en-US" sz="2800" dirty="0" smtClean="0"/>
              <a:t> famous film roles. Which role is next to the bird?</a:t>
            </a:r>
            <a:endParaRPr lang="ru-RU" sz="2800" dirty="0"/>
          </a:p>
        </p:txBody>
      </p:sp>
      <p:pic>
        <p:nvPicPr>
          <p:cNvPr id="6" name="Рисунок 5" descr="Mad Ha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48680"/>
            <a:ext cx="2016224" cy="1656184"/>
          </a:xfrm>
          <a:prstGeom prst="rect">
            <a:avLst/>
          </a:prstGeom>
        </p:spPr>
      </p:pic>
      <p:pic>
        <p:nvPicPr>
          <p:cNvPr id="7" name="Рисунок 6" descr="Willy Wo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48680"/>
            <a:ext cx="1824203" cy="1584176"/>
          </a:xfrm>
          <a:prstGeom prst="rect">
            <a:avLst/>
          </a:prstGeom>
        </p:spPr>
      </p:pic>
      <p:pic>
        <p:nvPicPr>
          <p:cNvPr id="8" name="Рисунок 7" descr="sparr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924944"/>
            <a:ext cx="2334005" cy="17505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04248" y="2924944"/>
            <a:ext cx="172819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?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30</a:t>
            </a:r>
            <a:endParaRPr lang="ru-RU" dirty="0"/>
          </a:p>
        </p:txBody>
      </p:sp>
      <p:pic>
        <p:nvPicPr>
          <p:cNvPr id="5" name="Содержимое 4" descr="edward-scissor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476672"/>
            <a:ext cx="1449479" cy="20882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characters are Edward </a:t>
            </a:r>
            <a:r>
              <a:rPr lang="en-US" sz="2800" dirty="0" err="1" smtClean="0"/>
              <a:t>Scissorhands</a:t>
            </a:r>
            <a:r>
              <a:rPr lang="en-US" sz="2800" dirty="0" smtClean="0"/>
              <a:t>, The Mad Hatter, Willy </a:t>
            </a:r>
            <a:r>
              <a:rPr lang="en-US" sz="2800" dirty="0" err="1" smtClean="0"/>
              <a:t>Wonka</a:t>
            </a:r>
            <a:r>
              <a:rPr lang="en-US" sz="2800" dirty="0" smtClean="0"/>
              <a:t>. Next to the sparrow is Jack Sparrow, of course!</a:t>
            </a:r>
            <a:endParaRPr lang="ru-RU" sz="2800" dirty="0"/>
          </a:p>
        </p:txBody>
      </p:sp>
      <p:pic>
        <p:nvPicPr>
          <p:cNvPr id="6" name="Рисунок 5" descr="Mad Ha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2112235" cy="1584176"/>
          </a:xfrm>
          <a:prstGeom prst="rect">
            <a:avLst/>
          </a:prstGeom>
        </p:spPr>
      </p:pic>
      <p:pic>
        <p:nvPicPr>
          <p:cNvPr id="7" name="Рисунок 6" descr="Willy Wo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285" y="476672"/>
            <a:ext cx="1824202" cy="1440160"/>
          </a:xfrm>
          <a:prstGeom prst="rect">
            <a:avLst/>
          </a:prstGeom>
        </p:spPr>
      </p:pic>
      <p:pic>
        <p:nvPicPr>
          <p:cNvPr id="8" name="Рисунок 7" descr="sparr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924944"/>
            <a:ext cx="2382011" cy="1786508"/>
          </a:xfrm>
          <a:prstGeom prst="rect">
            <a:avLst/>
          </a:prstGeom>
        </p:spPr>
      </p:pic>
      <p:pic>
        <p:nvPicPr>
          <p:cNvPr id="9" name="Рисунок 8" descr="filmes-at-the-resort-360x2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924944"/>
            <a:ext cx="259228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40</a:t>
            </a:r>
            <a:endParaRPr lang="ru-RU" dirty="0"/>
          </a:p>
        </p:txBody>
      </p:sp>
      <p:pic>
        <p:nvPicPr>
          <p:cNvPr id="5" name="Содержимое 4" descr="new_zealand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764704"/>
            <a:ext cx="2133116" cy="2230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These large non-flying mammals arrived in New Zealand in the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and still live there. What are they?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501008"/>
            <a:ext cx="2232248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?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40</a:t>
            </a:r>
            <a:endParaRPr lang="ru-RU" dirty="0"/>
          </a:p>
        </p:txBody>
      </p:sp>
      <p:pic>
        <p:nvPicPr>
          <p:cNvPr id="5" name="Содержимое 4" descr="new_zealand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620688"/>
            <a:ext cx="2134587" cy="22322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are human beings or people.</a:t>
            </a:r>
            <a:endParaRPr lang="ru-RU" sz="2800" dirty="0"/>
          </a:p>
        </p:txBody>
      </p:sp>
      <p:pic>
        <p:nvPicPr>
          <p:cNvPr id="6" name="Рисунок 5" descr="Gallery_Welcoming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717032"/>
            <a:ext cx="2286319" cy="152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40</a:t>
            </a:r>
            <a:endParaRPr lang="ru-RU" dirty="0"/>
          </a:p>
        </p:txBody>
      </p:sp>
      <p:pic>
        <p:nvPicPr>
          <p:cNvPr id="5" name="Содержимое 4" descr="longest-place-name-of-the-uk-llanfairpwllgwyngyll-on-a-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004878"/>
            <a:ext cx="4176464" cy="2589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region of the UK has the longest name of a place in this country. Name the region.</a:t>
            </a:r>
            <a:endParaRPr lang="ru-RU" sz="2800" dirty="0"/>
          </a:p>
        </p:txBody>
      </p:sp>
      <p:pic>
        <p:nvPicPr>
          <p:cNvPr id="6" name="Рисунок 5" descr="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40</a:t>
            </a:r>
            <a:endParaRPr lang="ru-RU" dirty="0"/>
          </a:p>
        </p:txBody>
      </p:sp>
      <p:pic>
        <p:nvPicPr>
          <p:cNvPr id="5" name="Содержимое 4" descr="longest-place-name-of-the-uk-llanfairpwllgwyngyll-on-a-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196752"/>
            <a:ext cx="3971518" cy="24623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Wales</a:t>
            </a:r>
            <a:endParaRPr lang="ru-RU" sz="3600" dirty="0"/>
          </a:p>
        </p:txBody>
      </p:sp>
      <p:pic>
        <p:nvPicPr>
          <p:cNvPr id="6" name="Рисунок 5" descr="im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3528053" cy="264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40</a:t>
            </a:r>
            <a:endParaRPr lang="ru-RU" dirty="0"/>
          </a:p>
        </p:txBody>
      </p:sp>
      <p:pic>
        <p:nvPicPr>
          <p:cNvPr id="5" name="Содержимое 4" descr="down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9" y="1124744"/>
            <a:ext cx="1329376" cy="8640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Every doctor knows that this object has enough carbon to make 9000 pencils, enough iron to make a </a:t>
            </a:r>
            <a:r>
              <a:rPr lang="en-US" sz="2800" dirty="0" smtClean="0"/>
              <a:t>nail, </a:t>
            </a:r>
            <a:r>
              <a:rPr lang="en-US" sz="2800" dirty="0"/>
              <a:t>and phosphorus for 2000 matches. What is it?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" name="Рисунок 5" descr="iron-fe-chemical-el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052736"/>
            <a:ext cx="1152128" cy="1152128"/>
          </a:xfrm>
          <a:prstGeom prst="rect">
            <a:avLst/>
          </a:prstGeom>
        </p:spPr>
      </p:pic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836712"/>
            <a:ext cx="1284734" cy="12847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2040" y="2348880"/>
            <a:ext cx="1872208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?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40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human body</a:t>
            </a:r>
            <a:endParaRPr lang="ru-RU" sz="3600" dirty="0"/>
          </a:p>
        </p:txBody>
      </p:sp>
      <p:pic>
        <p:nvPicPr>
          <p:cNvPr id="5" name="Содержимое 4" descr="down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3" y="954198"/>
            <a:ext cx="1440159" cy="962634"/>
          </a:xfrm>
        </p:spPr>
      </p:pic>
      <p:pic>
        <p:nvPicPr>
          <p:cNvPr id="6" name="Рисунок 5" descr="iron-fe-chemical-el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08720"/>
            <a:ext cx="1152128" cy="1152128"/>
          </a:xfrm>
          <a:prstGeom prst="rect">
            <a:avLst/>
          </a:prstGeom>
        </p:spPr>
      </p:pic>
      <p:pic>
        <p:nvPicPr>
          <p:cNvPr id="7" name="Рисунок 6" descr="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836712"/>
            <a:ext cx="1284734" cy="1284734"/>
          </a:xfrm>
          <a:prstGeom prst="rect">
            <a:avLst/>
          </a:prstGeom>
        </p:spPr>
      </p:pic>
      <p:pic>
        <p:nvPicPr>
          <p:cNvPr id="8" name="Рисунок 7" descr="1360176939_Muscle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564904"/>
            <a:ext cx="2351336" cy="355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 famous English writer once combined two words: “homo” (man) and “rabbit”. He invented a new word which consisted of the two. What is the word and who is the author?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268760"/>
            <a:ext cx="2448272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3933056"/>
            <a:ext cx="230425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40</a:t>
            </a:r>
            <a:endParaRPr lang="ru-RU" dirty="0"/>
          </a:p>
        </p:txBody>
      </p:sp>
      <p:pic>
        <p:nvPicPr>
          <p:cNvPr id="5" name="Содержимое 4" descr="The-Hobb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908720"/>
            <a:ext cx="2286000" cy="1828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word is “hobbit” and the author is John Ronald </a:t>
            </a:r>
            <a:r>
              <a:rPr lang="en-US" sz="2800" dirty="0" err="1" smtClean="0"/>
              <a:t>Reuel</a:t>
            </a:r>
            <a:r>
              <a:rPr lang="en-US" sz="2800" dirty="0" smtClean="0"/>
              <a:t> Tolkien</a:t>
            </a:r>
            <a:endParaRPr lang="ru-RU" sz="2800" dirty="0"/>
          </a:p>
        </p:txBody>
      </p:sp>
      <p:pic>
        <p:nvPicPr>
          <p:cNvPr id="6" name="Рисунок 5" descr="tolk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996952"/>
            <a:ext cx="2007865" cy="284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10</a:t>
            </a:r>
            <a:endParaRPr lang="ru-RU" dirty="0"/>
          </a:p>
        </p:txBody>
      </p:sp>
      <p:pic>
        <p:nvPicPr>
          <p:cNvPr id="5" name="Содержимое 4" descr="Istanb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Look at these pairs of cities:</a:t>
            </a:r>
          </a:p>
          <a:p>
            <a:r>
              <a:rPr lang="en-US" sz="2800" dirty="0" smtClean="0"/>
              <a:t>Washington DC – New York City</a:t>
            </a:r>
          </a:p>
          <a:p>
            <a:r>
              <a:rPr lang="en-US" sz="2800" dirty="0" smtClean="0"/>
              <a:t>Brasilia – Sao Paulo</a:t>
            </a:r>
          </a:p>
          <a:p>
            <a:r>
              <a:rPr lang="en-US" sz="2800" dirty="0" smtClean="0"/>
              <a:t>Canberra – Sydney</a:t>
            </a:r>
          </a:p>
          <a:p>
            <a:r>
              <a:rPr lang="en-US" sz="2800" dirty="0" smtClean="0"/>
              <a:t>And what is in this pair?</a:t>
            </a:r>
          </a:p>
          <a:p>
            <a:r>
              <a:rPr lang="en-US" sz="2800" dirty="0" smtClean="0"/>
              <a:t>Ankara - 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988840"/>
            <a:ext cx="41044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40</a:t>
            </a:r>
            <a:endParaRPr lang="ru-RU" dirty="0"/>
          </a:p>
        </p:txBody>
      </p:sp>
      <p:pic>
        <p:nvPicPr>
          <p:cNvPr id="5" name="Содержимое 4" descr="73668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540349"/>
            <a:ext cx="4402832" cy="29687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man (1856-1943) lived in Austria-Hungary and the USA. He was said to have “invented the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century”. Who was he?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916832"/>
            <a:ext cx="93610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40</a:t>
            </a:r>
            <a:endParaRPr lang="ru-RU" dirty="0"/>
          </a:p>
        </p:txBody>
      </p:sp>
      <p:pic>
        <p:nvPicPr>
          <p:cNvPr id="5" name="Содержимое 4" descr="73668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540349"/>
            <a:ext cx="4690864" cy="33185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Nikola Tesla, a Serbian-American inventor and engineer. The characters next to him are </a:t>
            </a:r>
            <a:r>
              <a:rPr lang="en-US" sz="2800" dirty="0" err="1" smtClean="0"/>
              <a:t>Tofslan</a:t>
            </a:r>
            <a:r>
              <a:rPr lang="en-US" sz="2800" dirty="0" smtClean="0"/>
              <a:t> and </a:t>
            </a:r>
            <a:r>
              <a:rPr lang="en-US" sz="2800" dirty="0" err="1" smtClean="0"/>
              <a:t>Vifslan</a:t>
            </a:r>
            <a:r>
              <a:rPr lang="en-US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50</a:t>
            </a:r>
            <a:endParaRPr lang="ru-RU" dirty="0"/>
          </a:p>
        </p:txBody>
      </p:sp>
      <p:pic>
        <p:nvPicPr>
          <p:cNvPr id="5" name="Содержимое 4" descr="2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282700"/>
            <a:ext cx="4474840" cy="33561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Laconia was part of Ancient Greece where Spartans lived. Macedonian king Philip wanted to invade Laconia. He sent them a letter saying: “If I invade your country, I will destroy it.” </a:t>
            </a:r>
            <a:r>
              <a:rPr lang="en-US" sz="2000" dirty="0" err="1"/>
              <a:t>Lacons</a:t>
            </a:r>
            <a:r>
              <a:rPr lang="en-US" sz="2000" dirty="0"/>
              <a:t> brought him an answer. There was only one word in it. What was the word? 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50</a:t>
            </a:r>
            <a:endParaRPr lang="ru-RU" dirty="0"/>
          </a:p>
        </p:txBody>
      </p:sp>
      <p:pic>
        <p:nvPicPr>
          <p:cNvPr id="5" name="Содержимое 4" descr="I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4925" y="1485106"/>
            <a:ext cx="4572000" cy="3429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50</a:t>
            </a:r>
            <a:endParaRPr lang="ru-RU" dirty="0"/>
          </a:p>
        </p:txBody>
      </p:sp>
      <p:pic>
        <p:nvPicPr>
          <p:cNvPr id="5" name="Содержимое 4" descr="Travel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772815"/>
            <a:ext cx="3915137" cy="26100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Irish writer George Moore said: “A man travels the world in search of what he needs and finds it…” Where?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50</a:t>
            </a:r>
            <a:endParaRPr lang="ru-RU" dirty="0"/>
          </a:p>
        </p:txBody>
      </p:sp>
      <p:pic>
        <p:nvPicPr>
          <p:cNvPr id="5" name="Содержимое 4" descr="family_under_one_roo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4203167" cy="28021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Irish writer George Moore said: “A man travels the world in search of what he needs and finds it at home.”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50</a:t>
            </a:r>
            <a:endParaRPr lang="ru-RU" dirty="0"/>
          </a:p>
        </p:txBody>
      </p:sp>
      <p:pic>
        <p:nvPicPr>
          <p:cNvPr id="5" name="Содержимое 4" descr="G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124744"/>
            <a:ext cx="2844237" cy="21331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were these pictures drawn? Name the instrument in 3 letters.</a:t>
            </a:r>
            <a:endParaRPr lang="ru-RU" sz="2800" dirty="0"/>
          </a:p>
        </p:txBody>
      </p:sp>
      <p:pic>
        <p:nvPicPr>
          <p:cNvPr id="6" name="Рисунок 5" descr="GP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073596" cy="206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50</a:t>
            </a:r>
            <a:endParaRPr lang="ru-RU" dirty="0"/>
          </a:p>
        </p:txBody>
      </p:sp>
      <p:pic>
        <p:nvPicPr>
          <p:cNvPr id="5" name="Содержимое 4" descr="GP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6425" y="2056606"/>
            <a:ext cx="3429000" cy="2286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were made using a GPS navigator and a special </a:t>
            </a:r>
            <a:r>
              <a:rPr lang="en-US" sz="2800" dirty="0" err="1" smtClean="0"/>
              <a:t>Strava</a:t>
            </a:r>
            <a:r>
              <a:rPr lang="en-US" sz="2800" dirty="0" smtClean="0"/>
              <a:t> app.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50</a:t>
            </a:r>
            <a:endParaRPr lang="ru-RU" dirty="0"/>
          </a:p>
        </p:txBody>
      </p:sp>
      <p:pic>
        <p:nvPicPr>
          <p:cNvPr id="5" name="Содержимое 4" descr="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6925" y="2185194"/>
            <a:ext cx="3048000" cy="20288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In English – red, in French – rouge, in German – rot. And what word of the same root do we have in Russian?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50</a:t>
            </a:r>
            <a:endParaRPr lang="ru-RU" dirty="0"/>
          </a:p>
        </p:txBody>
      </p:sp>
      <p:pic>
        <p:nvPicPr>
          <p:cNvPr id="5" name="Содержимое 4" descr="Рыж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6873" y="1722504"/>
            <a:ext cx="4003519" cy="30026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Рыжий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10</a:t>
            </a:r>
            <a:endParaRPr lang="ru-RU" dirty="0"/>
          </a:p>
        </p:txBody>
      </p:sp>
      <p:pic>
        <p:nvPicPr>
          <p:cNvPr id="5" name="Содержимое 4" descr="Istanb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Istanbul – the largest city of Turkey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50</a:t>
            </a:r>
            <a:endParaRPr lang="ru-RU" dirty="0"/>
          </a:p>
        </p:txBody>
      </p:sp>
      <p:pic>
        <p:nvPicPr>
          <p:cNvPr id="5" name="Содержимое 4" descr="Pinocch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7728" y="791277"/>
            <a:ext cx="4939071" cy="46539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picture of Pinocchio with the Crow and the Owl was made in the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century. What kind of doctor do the birds look like?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and Films 50</a:t>
            </a:r>
            <a:endParaRPr lang="ru-RU" dirty="0"/>
          </a:p>
        </p:txBody>
      </p:sp>
      <p:pic>
        <p:nvPicPr>
          <p:cNvPr id="5" name="Содержимое 4" descr="plague do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0925" y="1504156"/>
            <a:ext cx="5080000" cy="33909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look like the plague doctor.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10</a:t>
            </a:r>
            <a:endParaRPr lang="ru-RU" dirty="0"/>
          </a:p>
        </p:txBody>
      </p:sp>
      <p:pic>
        <p:nvPicPr>
          <p:cNvPr id="5" name="Содержимое 4" descr="Firewo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9675" y="975519"/>
            <a:ext cx="4762500" cy="4448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They were </a:t>
            </a:r>
            <a:r>
              <a:rPr lang="en-US" sz="2800" dirty="0" smtClean="0"/>
              <a:t>invented</a:t>
            </a:r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China 2000 years ago. They were mostly used at religious ceremonies. We use them on holidays and festivals nowadays.</a:t>
            </a:r>
            <a:endParaRPr lang="ru-RU" sz="28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276872"/>
            <a:ext cx="1512168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</a:rPr>
              <a:t>?</a:t>
            </a:r>
            <a:endParaRPr lang="ru-RU" sz="1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Fireworks</a:t>
            </a:r>
            <a:endParaRPr lang="ru-RU" dirty="0"/>
          </a:p>
        </p:txBody>
      </p:sp>
      <p:pic>
        <p:nvPicPr>
          <p:cNvPr id="5" name="Содержимое 4" descr="Firewor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7155"/>
            <a:ext cx="4038600" cy="3772052"/>
          </a:xfrm>
        </p:spPr>
      </p:pic>
      <p:pic>
        <p:nvPicPr>
          <p:cNvPr id="6" name="Содержимое 5" descr="Lunar-New-Year-Fireworks-Displa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10</a:t>
            </a:r>
            <a:endParaRPr lang="ru-RU" dirty="0"/>
          </a:p>
        </p:txBody>
      </p:sp>
      <p:pic>
        <p:nvPicPr>
          <p:cNvPr id="5" name="Содержимое 4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4925" y="1485106"/>
            <a:ext cx="4572000" cy="3429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international language was invented by a Polish man in 1887. 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429000"/>
            <a:ext cx="208823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?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10</a:t>
            </a:r>
            <a:endParaRPr lang="ru-RU" dirty="0"/>
          </a:p>
        </p:txBody>
      </p:sp>
      <p:pic>
        <p:nvPicPr>
          <p:cNvPr id="5" name="Содержимое 4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4925" y="1485106"/>
            <a:ext cx="4572000" cy="3429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Esperanto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970</Words>
  <Application>Microsoft Office PowerPoint</Application>
  <PresentationFormat>Экран (4:3)</PresentationFormat>
  <Paragraphs>122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English General Knowledge Quiz</vt:lpstr>
      <vt:lpstr>History 10</vt:lpstr>
      <vt:lpstr>History 10</vt:lpstr>
      <vt:lpstr>Geography 10</vt:lpstr>
      <vt:lpstr>Geography 10</vt:lpstr>
      <vt:lpstr>Science 10</vt:lpstr>
      <vt:lpstr>Fireworks</vt:lpstr>
      <vt:lpstr>Languages 10</vt:lpstr>
      <vt:lpstr>Languages 10</vt:lpstr>
      <vt:lpstr>Children’s Books and Films 10</vt:lpstr>
      <vt:lpstr>Children’s Books and Films 10</vt:lpstr>
      <vt:lpstr>History 20</vt:lpstr>
      <vt:lpstr>History 20</vt:lpstr>
      <vt:lpstr>Geography 20</vt:lpstr>
      <vt:lpstr>Geography 20</vt:lpstr>
      <vt:lpstr>Science 20</vt:lpstr>
      <vt:lpstr>Science 20</vt:lpstr>
      <vt:lpstr>Languages 20</vt:lpstr>
      <vt:lpstr>Languages 20</vt:lpstr>
      <vt:lpstr>Children’s Books and Films 20</vt:lpstr>
      <vt:lpstr>Children’s Books and Films 20</vt:lpstr>
      <vt:lpstr>History 30</vt:lpstr>
      <vt:lpstr>History 30</vt:lpstr>
      <vt:lpstr>Geography 30</vt:lpstr>
      <vt:lpstr>Geography 30</vt:lpstr>
      <vt:lpstr>Science 30</vt:lpstr>
      <vt:lpstr>Science 30</vt:lpstr>
      <vt:lpstr>Languages 30</vt:lpstr>
      <vt:lpstr>Languages 30</vt:lpstr>
      <vt:lpstr>Children’s Books and Films 30</vt:lpstr>
      <vt:lpstr>Children’s Books and Films 30</vt:lpstr>
      <vt:lpstr>History 40</vt:lpstr>
      <vt:lpstr>History 40</vt:lpstr>
      <vt:lpstr>Geography 40</vt:lpstr>
      <vt:lpstr>Geography 40</vt:lpstr>
      <vt:lpstr>Science 40</vt:lpstr>
      <vt:lpstr>Science 40</vt:lpstr>
      <vt:lpstr>Languages 40</vt:lpstr>
      <vt:lpstr>Languages 40</vt:lpstr>
      <vt:lpstr>Children’s Books and Films 40</vt:lpstr>
      <vt:lpstr>Children’s Books and Films 40</vt:lpstr>
      <vt:lpstr>History 50</vt:lpstr>
      <vt:lpstr>History 50</vt:lpstr>
      <vt:lpstr>Geography 50</vt:lpstr>
      <vt:lpstr>Geography 50</vt:lpstr>
      <vt:lpstr>Science 50</vt:lpstr>
      <vt:lpstr>Science 50</vt:lpstr>
      <vt:lpstr>Languages 50</vt:lpstr>
      <vt:lpstr>Languages 50</vt:lpstr>
      <vt:lpstr>Children’s Books and Films 50</vt:lpstr>
      <vt:lpstr>Children’s Books and Films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 Quiz</dc:title>
  <dc:creator>Антонова Светлана В.</dc:creator>
  <cp:lastModifiedBy>Антонова Светлана В.</cp:lastModifiedBy>
  <cp:revision>31</cp:revision>
  <dcterms:created xsi:type="dcterms:W3CDTF">2020-05-24T09:46:31Z</dcterms:created>
  <dcterms:modified xsi:type="dcterms:W3CDTF">2020-05-24T16:28:29Z</dcterms:modified>
</cp:coreProperties>
</file>