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9" r:id="rId3"/>
    <p:sldId id="260" r:id="rId4"/>
    <p:sldId id="266" r:id="rId5"/>
    <p:sldId id="268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6FDBD2-73FA-4A5E-A4D3-783F9D84CE13}" type="datetimeFigureOut">
              <a:rPr lang="ru-RU" smtClean="0"/>
              <a:pPr/>
              <a:t>28.07.2017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2021DD-20E5-4232-A7BC-23EC04236B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553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A78221C-D42E-4A69-BBE3-1B456012463E}" type="slidenum">
              <a:rPr lang="ru-RU" smtClean="0"/>
              <a:pPr/>
              <a:t>2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521928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13F4E5-760C-48D2-9647-854CC724122C}" type="datetimeFigureOut">
              <a:rPr lang="ru-RU" smtClean="0"/>
              <a:pPr/>
              <a:t>28.07.2017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9C8B5A-807B-4BBD-A364-AB143DBCE4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13F4E5-760C-48D2-9647-854CC724122C}" type="datetimeFigureOut">
              <a:rPr lang="ru-RU" smtClean="0"/>
              <a:pPr/>
              <a:t>28.07.2017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9C8B5A-807B-4BBD-A364-AB143DBCE4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13F4E5-760C-48D2-9647-854CC724122C}" type="datetimeFigureOut">
              <a:rPr lang="ru-RU" smtClean="0"/>
              <a:pPr/>
              <a:t>28.07.2017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9C8B5A-807B-4BBD-A364-AB143DBCE4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13F4E5-760C-48D2-9647-854CC724122C}" type="datetimeFigureOut">
              <a:rPr lang="ru-RU" smtClean="0"/>
              <a:pPr/>
              <a:t>28.07.2017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9C8B5A-807B-4BBD-A364-AB143DBCE4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13F4E5-760C-48D2-9647-854CC724122C}" type="datetimeFigureOut">
              <a:rPr lang="ru-RU" smtClean="0"/>
              <a:pPr/>
              <a:t>28.07.2017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9C8B5A-807B-4BBD-A364-AB143DBCE4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13F4E5-760C-48D2-9647-854CC724122C}" type="datetimeFigureOut">
              <a:rPr lang="ru-RU" smtClean="0"/>
              <a:pPr/>
              <a:t>28.07.2017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9C8B5A-807B-4BBD-A364-AB143DBCE4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13F4E5-760C-48D2-9647-854CC724122C}" type="datetimeFigureOut">
              <a:rPr lang="ru-RU" smtClean="0"/>
              <a:pPr/>
              <a:t>28.07.2017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9C8B5A-807B-4BBD-A364-AB143DBCE4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13F4E5-760C-48D2-9647-854CC724122C}" type="datetimeFigureOut">
              <a:rPr lang="ru-RU" smtClean="0"/>
              <a:pPr/>
              <a:t>28.07.2017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9C8B5A-807B-4BBD-A364-AB143DBCE4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13F4E5-760C-48D2-9647-854CC724122C}" type="datetimeFigureOut">
              <a:rPr lang="ru-RU" smtClean="0"/>
              <a:pPr/>
              <a:t>28.07.2017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9C8B5A-807B-4BBD-A364-AB143DBCE4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13F4E5-760C-48D2-9647-854CC724122C}" type="datetimeFigureOut">
              <a:rPr lang="ru-RU" smtClean="0"/>
              <a:pPr/>
              <a:t>28.07.2017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9C8B5A-807B-4BBD-A364-AB143DBCE4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13F4E5-760C-48D2-9647-854CC724122C}" type="datetimeFigureOut">
              <a:rPr lang="ru-RU" smtClean="0"/>
              <a:pPr/>
              <a:t>28.07.2017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9C8B5A-807B-4BBD-A364-AB143DBCE4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013F4E5-760C-48D2-9647-854CC724122C}" type="datetimeFigureOut">
              <a:rPr lang="ru-RU" smtClean="0"/>
              <a:pPr/>
              <a:t>28.07.2017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99C8B5A-807B-4BBD-A364-AB143DBCE4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224135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2000" dirty="0" smtClean="0"/>
              <a:t>Классная работа.</a:t>
            </a:r>
            <a:endParaRPr lang="ru-RU" sz="2000" dirty="0"/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algn="l"/>
            <a:r>
              <a:rPr lang="ru-RU" dirty="0"/>
              <a:t>7</a:t>
            </a:r>
            <a:r>
              <a:rPr lang="ru-RU" dirty="0" smtClean="0"/>
              <a:t> класс</a:t>
            </a:r>
          </a:p>
        </p:txBody>
      </p:sp>
      <p:pic>
        <p:nvPicPr>
          <p:cNvPr id="5124" name="Picture 4" descr="j029208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2060848"/>
            <a:ext cx="4534272" cy="4263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609600" y="609600"/>
            <a:ext cx="78486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4400" dirty="0" smtClean="0"/>
              <a:t>                           </a:t>
            </a:r>
            <a:endParaRPr lang="ru-RU" sz="4400" dirty="0"/>
          </a:p>
          <a:p>
            <a:pPr eaLnBrk="0" hangingPunct="0"/>
            <a:r>
              <a:rPr lang="ru-RU" sz="4400" dirty="0"/>
              <a:t>Вежливый, старательный,</a:t>
            </a:r>
            <a:br>
              <a:rPr lang="ru-RU" sz="4400" dirty="0"/>
            </a:br>
            <a:r>
              <a:rPr lang="ru-RU" sz="4400" dirty="0"/>
              <a:t>Скромный и внимательный,</a:t>
            </a:r>
            <a:br>
              <a:rPr lang="ru-RU" sz="4400" dirty="0"/>
            </a:br>
            <a:r>
              <a:rPr lang="ru-RU" sz="4400" dirty="0"/>
              <a:t>Добрый, умный, справедливый,</a:t>
            </a:r>
            <a:br>
              <a:rPr lang="ru-RU" sz="4400" dirty="0"/>
            </a:br>
            <a:r>
              <a:rPr lang="ru-RU" sz="4400" dirty="0"/>
              <a:t>И веселый, </a:t>
            </a:r>
          </a:p>
          <a:p>
            <a:pPr eaLnBrk="0" hangingPunct="0"/>
            <a:r>
              <a:rPr lang="ru-RU" sz="4400" dirty="0"/>
              <a:t>и счастливый.</a:t>
            </a:r>
          </a:p>
          <a:p>
            <a:pPr eaLnBrk="0" hangingPunct="0"/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14" descr="EGG00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3429000"/>
            <a:ext cx="3168650" cy="257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1656183"/>
          </a:xfrm>
        </p:spPr>
        <p:txBody>
          <a:bodyPr/>
          <a:lstStyle/>
          <a:p>
            <a:r>
              <a:rPr lang="ru-RU" dirty="0" smtClean="0"/>
              <a:t>Тема урока: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36912"/>
            <a:ext cx="7016824" cy="2016224"/>
          </a:xfrm>
        </p:spPr>
        <p:txBody>
          <a:bodyPr>
            <a:normAutofit fontScale="92500"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МОРФОЛОГИЯ</a:t>
            </a:r>
            <a:endParaRPr lang="ru-RU" sz="7200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293096"/>
            <a:ext cx="3298825" cy="16764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11562" y="1268760"/>
          <a:ext cx="8064898" cy="2160240"/>
        </p:xfrm>
        <a:graphic>
          <a:graphicData uri="http://schemas.openxmlformats.org/drawingml/2006/table">
            <a:tbl>
              <a:tblPr/>
              <a:tblGrid>
                <a:gridCol w="806053"/>
                <a:gridCol w="806053"/>
                <a:gridCol w="806053"/>
                <a:gridCol w="806053"/>
                <a:gridCol w="806781"/>
                <a:gridCol w="806781"/>
                <a:gridCol w="806781"/>
                <a:gridCol w="806781"/>
                <a:gridCol w="806781"/>
                <a:gridCol w="806781"/>
              </a:tblGrid>
              <a:tr h="5037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41" marR="594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41" marR="594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41" marR="594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41" marR="594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41" marR="594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41" marR="594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41" marR="594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41" marR="594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41" marR="594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41" marR="594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65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Имя существительное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41" marR="594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Имя прилагательное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41" marR="594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глагол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41" marR="594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Имя числительное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41" marR="594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Местоимение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41" marR="594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наречие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41" marR="594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предлог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41" marR="594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Союз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41" marR="594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частица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41" marR="594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Междометие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441" marR="594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532465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Проверь себя!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755576" y="4055346"/>
            <a:ext cx="792088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 б.- отгаданы все загадки, слова записаны правильно.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 б.- отгадано 8-9 загадок, в 1-2 словах допущены ошибки.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 б.- отгадано 7-5 загадок, допущены ошибки в 3 словах.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б.-отгадано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4-2 загадок, допущены ошибки в словах.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 балл -отгадана 1 загадка.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908720"/>
            <a:ext cx="7772400" cy="10081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Проверь себя!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3441" y="2564904"/>
            <a:ext cx="7772400" cy="3240360"/>
          </a:xfrm>
        </p:spPr>
        <p:txBody>
          <a:bodyPr>
            <a:noAutofit/>
          </a:bodyPr>
          <a:lstStyle/>
          <a:p>
            <a:endParaRPr lang="ru-RU" sz="3200" dirty="0" smtClean="0">
              <a:solidFill>
                <a:srgbClr val="002060"/>
              </a:solidFill>
            </a:endParaRPr>
          </a:p>
          <a:p>
            <a:pPr marL="493776" indent="-457200" algn="ctr">
              <a:buAutoNum type="arabicParenR"/>
            </a:pPr>
            <a:r>
              <a:rPr lang="ru-RU" sz="3200" dirty="0" smtClean="0">
                <a:solidFill>
                  <a:srgbClr val="002060"/>
                </a:solidFill>
              </a:rPr>
              <a:t>Г</a:t>
            </a:r>
          </a:p>
          <a:p>
            <a:pPr marL="493776" indent="-457200" algn="ctr">
              <a:buAutoNum type="arabicParenR"/>
            </a:pPr>
            <a:r>
              <a:rPr lang="ru-RU" sz="3200" dirty="0" smtClean="0">
                <a:solidFill>
                  <a:srgbClr val="002060"/>
                </a:solidFill>
              </a:rPr>
              <a:t>В</a:t>
            </a:r>
          </a:p>
          <a:p>
            <a:pPr marL="493776" indent="-457200" algn="ctr">
              <a:buAutoNum type="arabicParenR"/>
            </a:pPr>
            <a:r>
              <a:rPr lang="ru-RU" sz="3200" dirty="0" smtClean="0">
                <a:solidFill>
                  <a:srgbClr val="002060"/>
                </a:solidFill>
              </a:rPr>
              <a:t>В</a:t>
            </a:r>
          </a:p>
          <a:p>
            <a:pPr marL="493776" indent="-457200" algn="ctr">
              <a:buAutoNum type="arabicParenR"/>
            </a:pPr>
            <a:r>
              <a:rPr lang="ru-RU" sz="3200" dirty="0" smtClean="0">
                <a:solidFill>
                  <a:srgbClr val="002060"/>
                </a:solidFill>
              </a:rPr>
              <a:t>В</a:t>
            </a:r>
          </a:p>
          <a:p>
            <a:pPr marL="493776" indent="-457200" algn="ctr">
              <a:buAutoNum type="arabicParenR"/>
            </a:pPr>
            <a:r>
              <a:rPr lang="ru-RU" sz="3200" dirty="0">
                <a:solidFill>
                  <a:srgbClr val="002060"/>
                </a:solidFill>
              </a:rPr>
              <a:t>б</a:t>
            </a:r>
            <a:endParaRPr lang="ru-RU" sz="3200" dirty="0" smtClean="0">
              <a:solidFill>
                <a:srgbClr val="002060"/>
              </a:solidFill>
            </a:endParaRPr>
          </a:p>
          <a:p>
            <a:pPr marL="493776" indent="-457200" algn="ctr">
              <a:buAutoNum type="arabicParenR"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816873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1008111"/>
          </a:xfrm>
        </p:spPr>
        <p:txBody>
          <a:bodyPr/>
          <a:lstStyle/>
          <a:p>
            <a:r>
              <a:rPr lang="ru-RU" i="1" dirty="0" smtClean="0">
                <a:solidFill>
                  <a:srgbClr val="800000"/>
                </a:solidFill>
                <a:ea typeface="Times New Roman" pitchFamily="18" charset="0"/>
                <a:cs typeface="Times New Roman" pitchFamily="18" charset="0"/>
              </a:rPr>
              <a:t>Результат-балл: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36912"/>
            <a:ext cx="4208512" cy="3001888"/>
          </a:xfrm>
        </p:spPr>
        <p:txBody>
          <a:bodyPr>
            <a:noAutofit/>
          </a:bodyPr>
          <a:lstStyle/>
          <a:p>
            <a:pPr algn="l" eaLnBrk="0" hangingPunct="0"/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 баллов </a:t>
            </a:r>
            <a:r>
              <a:rPr lang="ru-RU" sz="40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–«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40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l" eaLnBrk="0" hangingPunct="0"/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  балла </a:t>
            </a:r>
            <a:r>
              <a:rPr lang="ru-RU" sz="40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– «</a:t>
            </a:r>
            <a:r>
              <a:rPr lang="ru-RU" sz="4000" dirty="0" smtClean="0">
                <a:solidFill>
                  <a:srgbClr val="004E6D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40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l" eaLnBrk="0" hangingPunct="0"/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 балла </a:t>
            </a:r>
            <a:r>
              <a:rPr lang="ru-RU" sz="40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–«</a:t>
            </a:r>
            <a:r>
              <a:rPr lang="ru-RU" sz="4000" dirty="0" smtClean="0">
                <a:solidFill>
                  <a:srgbClr val="0C9B74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0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l" eaLnBrk="0" hangingPunct="0"/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0-2 баллов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– «2»</a:t>
            </a:r>
          </a:p>
          <a:p>
            <a:pPr algn="l"/>
            <a:endParaRPr lang="ru-RU" sz="4000" dirty="0"/>
          </a:p>
        </p:txBody>
      </p:sp>
      <p:pic>
        <p:nvPicPr>
          <p:cNvPr id="4" name="Picture 4" descr="antn02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0" y="2428875"/>
            <a:ext cx="2786063" cy="304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72007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628800"/>
            <a:ext cx="4352528" cy="4010000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/>
              <a:t>1. На уроке я работал…</a:t>
            </a:r>
          </a:p>
          <a:p>
            <a:pPr algn="l"/>
            <a:r>
              <a:rPr lang="ru-RU" sz="3200" dirty="0" smtClean="0"/>
              <a:t>2. Своей работой на уроке я…</a:t>
            </a:r>
          </a:p>
          <a:p>
            <a:pPr algn="l"/>
            <a:r>
              <a:rPr lang="ru-RU" sz="3200" dirty="0" smtClean="0"/>
              <a:t>3. За урок я…</a:t>
            </a:r>
          </a:p>
          <a:p>
            <a:pPr algn="l"/>
            <a:r>
              <a:rPr lang="ru-RU" sz="3200" dirty="0" smtClean="0"/>
              <a:t>4 Мое настроение…</a:t>
            </a:r>
          </a:p>
          <a:p>
            <a:pPr algn="l"/>
            <a:r>
              <a:rPr lang="ru-RU" sz="3200" dirty="0" smtClean="0"/>
              <a:t>5. Материал урока мне был…</a:t>
            </a:r>
            <a:endParaRPr lang="ru-RU" sz="3200" dirty="0"/>
          </a:p>
        </p:txBody>
      </p:sp>
      <p:pic>
        <p:nvPicPr>
          <p:cNvPr id="5" name="Picture 5" descr="Безимени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2924944"/>
            <a:ext cx="2648272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33400" y="228600"/>
            <a:ext cx="8229600" cy="5648672"/>
          </a:xfrm>
          <a:prstGeom prst="rect">
            <a:avLst/>
          </a:prstGeom>
        </p:spPr>
        <p:txBody>
          <a:bodyPr bIns="45720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Домашнее задание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340768"/>
            <a:ext cx="75608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/>
              <a:t>-Упр.495 </a:t>
            </a:r>
            <a:r>
              <a:rPr lang="ru-RU" sz="4800" dirty="0"/>
              <a:t>(1 или 2), </a:t>
            </a:r>
            <a:endParaRPr lang="ru-RU" sz="4800" dirty="0" smtClean="0"/>
          </a:p>
          <a:p>
            <a:r>
              <a:rPr lang="ru-RU" sz="4800" dirty="0" smtClean="0"/>
              <a:t>-сочинение-миниатюра </a:t>
            </a:r>
            <a:r>
              <a:rPr lang="ru-RU" sz="4800" dirty="0"/>
              <a:t>«Роль …(самостоятельных, служебных частей речи, междометий) в нашей речи».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246</TotalTime>
  <Words>188</Words>
  <Application>Microsoft Office PowerPoint</Application>
  <PresentationFormat>Экран (4:3)</PresentationFormat>
  <Paragraphs>55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Times New Roman</vt:lpstr>
      <vt:lpstr>Verdana</vt:lpstr>
      <vt:lpstr>Wingdings 2</vt:lpstr>
      <vt:lpstr>Аспект</vt:lpstr>
      <vt:lpstr>Классная работа.</vt:lpstr>
      <vt:lpstr>Презентация PowerPoint</vt:lpstr>
      <vt:lpstr>Тема урока:</vt:lpstr>
      <vt:lpstr>Презентация PowerPoint</vt:lpstr>
      <vt:lpstr>Проверь себя!</vt:lpstr>
      <vt:lpstr>Результат-балл:</vt:lpstr>
      <vt:lpstr>Рефлексия</vt:lpstr>
      <vt:lpstr>Презентация PowerPoint</vt:lpstr>
    </vt:vector>
  </TitlesOfParts>
  <Company>office 2007 rus ent: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1</cp:lastModifiedBy>
  <cp:revision>19</cp:revision>
  <dcterms:created xsi:type="dcterms:W3CDTF">2017-07-10T11:22:33Z</dcterms:created>
  <dcterms:modified xsi:type="dcterms:W3CDTF">2017-07-28T08:33:38Z</dcterms:modified>
</cp:coreProperties>
</file>