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78" r:id="rId5"/>
    <p:sldId id="286" r:id="rId6"/>
    <p:sldId id="282" r:id="rId7"/>
    <p:sldId id="260" r:id="rId8"/>
    <p:sldId id="288" r:id="rId9"/>
    <p:sldId id="287" r:id="rId10"/>
    <p:sldId id="283" r:id="rId11"/>
    <p:sldId id="284" r:id="rId12"/>
    <p:sldId id="257" r:id="rId13"/>
    <p:sldId id="258" r:id="rId14"/>
    <p:sldId id="285" r:id="rId15"/>
    <p:sldId id="261" r:id="rId16"/>
    <p:sldId id="262" r:id="rId17"/>
    <p:sldId id="263" r:id="rId18"/>
    <p:sldId id="289" r:id="rId19"/>
    <p:sldId id="264" r:id="rId20"/>
    <p:sldId id="265" r:id="rId21"/>
    <p:sldId id="267" r:id="rId22"/>
    <p:sldId id="290" r:id="rId23"/>
    <p:sldId id="268" r:id="rId24"/>
    <p:sldId id="275" r:id="rId25"/>
    <p:sldId id="276" r:id="rId26"/>
    <p:sldId id="27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13D21-8AB1-44A3-98CE-C493AD81A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Круги и сферы (по Юнгу) — это стремление создать гармоничный, замкнутый образ, который на уровне подсознания стремиться к воплощению в совершенной форме окружности. Треугольники — это острые вопросы и кажущиеся неразрешимыми вопросы, квадраты и многоугольники — это попытки подсознания связать простые формы в сложные системы вопросов и ответов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Уже в первые 10-15 минут рисования вы почувствуете гармонизацию состояния и мыслей, относительно той темы, на которую рисуете.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16AAF6-F1D4-4D4D-A981-628CEF7F6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39341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err="1"/>
              <a:t>Нейрографика</a:t>
            </a:r>
            <a:r>
              <a:rPr lang="ru-RU" dirty="0"/>
              <a:t> – это графический метод, когда мы можем взять маркер, лист и нарисовать свою задачу. Для этого можно наметить композицию или просто начать рисовать круги. Человек начинает выражать свое переживание проблемы и трансформировать проблему через изображение. После того, как задача визуализирована, ее решение может возникнуть гораздо быстрее. Принципиально – это трансформация мысли в реальность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794" y="2348880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Перенося эти образы на лист бумаги, человек получает возможность увидеть, как проблема, поставленная перед собой, выражается в простых представлениях — окружностях, треугольниках, многоугольниках и сложных объемных фигурах. Перенося на бумагу “образ проблемы” в простых графических символах, мы получаем представление о ней, как о системе вопросов и ответов ,что позволяет найти простые пути выхода из кажущихся запутанными ситуаций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ADC16-71B5-4CA1-8899-C858F05E0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632"/>
            <a:ext cx="3674571" cy="20638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251DCC-B473-4539-B7CF-121DE497A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3"/>
            <a:ext cx="3339683" cy="20638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Кому подходит данный метод?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/>
              <a:t>Нейрографика</a:t>
            </a:r>
            <a:r>
              <a:rPr lang="ru-RU" dirty="0"/>
              <a:t> помогает навести порядок в жизни и справиться не только с самими проблемами, но и с причинами, которые к ним привели. Особенно полезен данный метод менеджерам проектов, предпринимателям, </a:t>
            </a:r>
            <a:r>
              <a:rPr lang="ru-RU" dirty="0" err="1"/>
              <a:t>коучам</a:t>
            </a:r>
            <a:r>
              <a:rPr lang="ru-RU" dirty="0"/>
              <a:t>, руководителям, преподавателям и психологам</a:t>
            </a:r>
          </a:p>
          <a:p>
            <a:pPr algn="just"/>
            <a:r>
              <a:rPr lang="ru-RU" dirty="0" err="1"/>
              <a:t>Нейрографика</a:t>
            </a:r>
            <a:r>
              <a:rPr lang="ru-RU" dirty="0"/>
              <a:t> – это инструмент решения психологических задач графическим способом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Наукой доказано: творчество нам необходимо для здоровья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Как известно наш мозг имеет два полушария: правое и левое. Наука говорит, что надо развивать оба полушария. Если левое отвечает за расчеты, логику, продуктивность, то правое - это творчество, проявление фантазии, рукоделие. Есть такое словосочетание - правополушарное рисование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5921C49-826F-4202-894E-4FEC58EB5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4" y="332656"/>
            <a:ext cx="8178892" cy="61926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Смысл </a:t>
            </a:r>
            <a:r>
              <a:rPr lang="ru-RU" b="1" dirty="0" err="1"/>
              <a:t>нейрографики</a:t>
            </a:r>
            <a:r>
              <a:rPr lang="ru-RU" b="1" dirty="0"/>
              <a:t> </a:t>
            </a:r>
            <a:r>
              <a:rPr lang="ru-RU" dirty="0"/>
              <a:t>- найти источник, первопричину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Поэтому через рисунок своей рукой и мыслями, мы помогаем себе найти решение</a:t>
            </a:r>
          </a:p>
          <a:p>
            <a:pPr marL="0" indent="0">
              <a:buNone/>
            </a:pPr>
            <a:r>
              <a:rPr lang="ru-RU" dirty="0"/>
              <a:t>Соединяя работу мозга с рисованием - мы на уровне нейронных связей создаем новую реальность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A6D5E-7A1C-4AB8-85C4-FD24CDAE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680424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B9AAE-3877-4205-ADBB-82B08BB1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784"/>
            <a:ext cx="8229600" cy="1143000"/>
          </a:xfrm>
        </p:spPr>
        <p:txBody>
          <a:bodyPr/>
          <a:lstStyle/>
          <a:p>
            <a:r>
              <a:rPr lang="ru-RU" b="1" dirty="0"/>
              <a:t>ФИГУРЫ В НЕЙРОГРАФИКЕ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DA9C52-0B14-4B59-9739-D072910794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8965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3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означают фигуры?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/>
              <a:t>Круг. </a:t>
            </a:r>
            <a:r>
              <a:rPr lang="ru-RU" dirty="0"/>
              <a:t>Форму круга имеют предметы, которые всегда приносят людям гармонию и радость - солнце, мяч, блин, колесо, сама Земля. Круги можно рисовать в разных направлениях и разного диаметра, пересекая друг с другом, зарисовав все пространство на бумаге кругами. </a:t>
            </a:r>
          </a:p>
          <a:p>
            <a:pPr algn="just">
              <a:buNone/>
            </a:pPr>
            <a:r>
              <a:rPr lang="ru-RU" b="1" dirty="0"/>
              <a:t>Квадрат. </a:t>
            </a:r>
            <a:r>
              <a:rPr lang="ru-RU" dirty="0"/>
              <a:t>Фигура, которая четко стоит и стабилизирует расположение. Если нужна динамика и изменения, то квадрат рисовать не стоит. Но если в рисунке есть желаемый результат и его надо зафиксировать, то в этом квадрат незаменим.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НЕЙРОГРАФИКА-</a:t>
            </a:r>
            <a:r>
              <a:rPr lang="ru-RU" sz="2400" dirty="0"/>
              <a:t> это безопасное пространство для проживания эмоций, в том числе и сильных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err="1"/>
              <a:t>Нейрографика</a:t>
            </a:r>
            <a:r>
              <a:rPr lang="ru-RU" dirty="0"/>
              <a:t> это творческая форма передачи восприятия мира в процессе постановки и решения психологических задач</a:t>
            </a:r>
          </a:p>
          <a:p>
            <a:pPr algn="just">
              <a:buNone/>
            </a:pPr>
            <a:r>
              <a:rPr lang="ru-RU" dirty="0"/>
              <a:t>В основе уникальной техники в рисовании заложены зрительные образы после осмысливания проблемы, изображенные графически. Принципы рисования основаны на эмоциональном выражении беспокойства через кисть</a:t>
            </a:r>
          </a:p>
          <a:p>
            <a:pPr algn="just">
              <a:buNone/>
            </a:pPr>
            <a:r>
              <a:rPr lang="ru-RU" dirty="0"/>
              <a:t>Метод изображения существующей проблемы разработал и применил на практике в 2014 году психолог, доктор PHD Пискарев Павел Михайлович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означают фигуры?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/>
              <a:t>Треугольник. </a:t>
            </a:r>
            <a:r>
              <a:rPr lang="ru-RU" dirty="0"/>
              <a:t>Эта фигура имеет три угла, а острые углы - это укол, копье, клык. Т.е, угол - это что-то колкое, ассоциирующееся с опасностью и конфликтностью, проблемой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Для избавления от проблемы нарисованный треугольник линиями и кругами «растворяется» в рисунке. Происходит гармонизация через фигуры и заливкой цветом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Семантика цвета в </a:t>
            </a:r>
            <a:r>
              <a:rPr lang="ru-RU" b="1" dirty="0" err="1"/>
              <a:t>нейрографике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algn="just">
              <a:buNone/>
            </a:pPr>
            <a:r>
              <a:rPr lang="ru-RU" b="1" dirty="0"/>
              <a:t>Цвет</a:t>
            </a:r>
            <a:r>
              <a:rPr lang="ru-RU" dirty="0"/>
              <a:t> - это послание о качестве нашего состояния, эмоциях, переживаниях из подсознания. </a:t>
            </a:r>
            <a:r>
              <a:rPr lang="ru-RU" dirty="0" err="1"/>
              <a:t>Нейрографика</a:t>
            </a:r>
            <a:r>
              <a:rPr lang="ru-RU" dirty="0"/>
              <a:t> предполагает рисование линий и фигур, а цвет - это переход из сухой графики в живописный образ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F1D100C-68CE-497D-9F44-4755DE97B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354736" cy="57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2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err="1"/>
              <a:t>Нейрографика</a:t>
            </a:r>
            <a:r>
              <a:rPr lang="ru-RU" dirty="0"/>
              <a:t> - алгоритм выявления намерения подразумевает перенос образов на бумагу с целью наблюдения и фиксации актуальных аспектов жизни. Создавая абстрактные образы, можно получить удобную систему вопросов и ответов. </a:t>
            </a:r>
          </a:p>
          <a:p>
            <a:pPr algn="just">
              <a:buNone/>
            </a:pPr>
            <a:r>
              <a:rPr lang="ru-RU" dirty="0"/>
              <a:t>Алгоритм работы: </a:t>
            </a:r>
          </a:p>
          <a:p>
            <a:pPr algn="just">
              <a:buNone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b="1" dirty="0"/>
              <a:t>Актуализация. </a:t>
            </a:r>
            <a:r>
              <a:rPr lang="ru-RU" dirty="0"/>
              <a:t>Формулировка запроса. Это исследование текущей ситуации с целью лучшего понимания себя</a:t>
            </a:r>
          </a:p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/>
              <a:t>2. </a:t>
            </a:r>
            <a:r>
              <a:rPr lang="ru-RU" b="1" dirty="0"/>
              <a:t>Катарсис</a:t>
            </a:r>
            <a:r>
              <a:rPr lang="ru-RU" dirty="0"/>
              <a:t>. Выражение мыслей и эмоций на листе бумаги в виде </a:t>
            </a:r>
            <a:r>
              <a:rPr lang="ru-RU" dirty="0" err="1"/>
              <a:t>нейрографической</a:t>
            </a:r>
            <a:r>
              <a:rPr lang="ru-RU" dirty="0"/>
              <a:t> линии или фигуры. В процессе рисования весь лист заполняется линиями, которые могут накладываться друг на друга, соприкасаться или объединяться. Наблюдение за процессом, а не за красотой линий</a:t>
            </a:r>
          </a:p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/>
              <a:t>3. </a:t>
            </a:r>
            <a:r>
              <a:rPr lang="ru-RU" b="1" dirty="0"/>
              <a:t>Объединение</a:t>
            </a:r>
            <a:r>
              <a:rPr lang="ru-RU" dirty="0"/>
              <a:t>. Исследование и коррекция. Пересечение линий создают аналогии с внутренними конфликтами. Для этого используется основа </a:t>
            </a:r>
            <a:r>
              <a:rPr lang="ru-RU" dirty="0" err="1"/>
              <a:t>нейрографики</a:t>
            </a:r>
            <a:r>
              <a:rPr lang="ru-RU" dirty="0"/>
              <a:t> - элемент </a:t>
            </a:r>
            <a:r>
              <a:rPr lang="ru-RU" dirty="0" err="1"/>
              <a:t>скругления</a:t>
            </a:r>
            <a:r>
              <a:rPr lang="ru-RU" dirty="0"/>
              <a:t>. На этом этапе начинается процесс трансформации и избавления от психологических напряжений. При этом стоит следить за тем, как меняются чувства и эмоции.</a:t>
            </a:r>
          </a:p>
          <a:p>
            <a:pPr marL="514350" indent="-514350" algn="just">
              <a:buAutoNum type="arabicPeriod"/>
            </a:pP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/>
              <a:t>4. </a:t>
            </a:r>
            <a:r>
              <a:rPr lang="ru-RU" b="1" dirty="0"/>
              <a:t>Прилив сил. </a:t>
            </a:r>
            <a:r>
              <a:rPr lang="ru-RU" dirty="0"/>
              <a:t>Интеграция через объединение отдельных участков в единые фигуры. Для этого можно использовать маркеры или цветные карандаши. Такая работа помогает интегрировать новые смыслы, присвоить себе </a:t>
            </a:r>
            <a:r>
              <a:rPr lang="ru-RU" dirty="0" err="1"/>
              <a:t>инсайты</a:t>
            </a:r>
            <a:r>
              <a:rPr lang="ru-RU" dirty="0"/>
              <a:t> и понимания процессов. 5. Линии поля. Выявление главных линий рисунка и их прорисовка, фиксация графических образов. Освобождение от проблемы. 6. Вербализация. Оценка изменения эмоционального состояния. Чувство облегчение и освобождение говорит о достижении цели. Если чувство внутреннего спокойствия и гармонии не наступило, то поверх всех фигур и линий следует нарисовать множество кругов различного размера. Это поможет снизить уровень внутреннего напряжения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Диагностика цвета: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•красный </a:t>
            </a:r>
            <a:r>
              <a:rPr lang="ru-RU" dirty="0"/>
              <a:t>- преобладание красного цвета говорит об агрессии и импульсивности, а его отсутствие указывает на недостаток сил на самореализацию и недостаток энергии;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•синий </a:t>
            </a:r>
            <a:r>
              <a:rPr lang="ru-RU" dirty="0"/>
              <a:t>- много синего означает грусть, тоску и пассивность, а если синего нет в рисунке, то это говорит о слабой интуиции;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•желтый </a:t>
            </a:r>
            <a:r>
              <a:rPr lang="ru-RU" dirty="0"/>
              <a:t>- сила воли и желание независимости, много желтого - жажда перемен в жизни;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•зеленый </a:t>
            </a:r>
            <a:r>
              <a:rPr lang="ru-RU" dirty="0"/>
              <a:t>- стремление к гармонии, зрелость и готовность обучать людей;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Диагностика цвета: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•фиолетовый </a:t>
            </a:r>
            <a:r>
              <a:rPr lang="ru-RU" dirty="0"/>
              <a:t>- страсть к творчеству, интерес к магии, избыток фиолетового говорит о меланхолии;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•оранжевый </a:t>
            </a:r>
            <a:r>
              <a:rPr lang="ru-RU" dirty="0"/>
              <a:t>- мало или нет совсем - говорит об отсутствии амбиций, а когда этот цвет преобладает - это беспечность, жажда престижа и легких денег; 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•коричневый </a:t>
            </a:r>
            <a:r>
              <a:rPr lang="ru-RU" dirty="0"/>
              <a:t>в избытке скажет о заниженной самооценке, излишней скромности, а когда коричневого в меру, то человек ценит свой дом и свои корни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713EAC2-C70D-4A1E-B3EB-34230D18E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84909" cy="6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9EB546-8435-493C-9FDF-0F4633C5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i="1" dirty="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4112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FF4EAB-5CAE-4816-AA21-71491673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28801"/>
            <a:ext cx="8640960" cy="34563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200" dirty="0" err="1"/>
              <a:t>Нейрографика</a:t>
            </a:r>
            <a:br>
              <a:rPr lang="ru-RU" sz="2200" dirty="0"/>
            </a:br>
            <a:r>
              <a:rPr lang="ru-RU" sz="2200" dirty="0"/>
              <a:t>Первая часть слова (нейро) указывает нам на связь понятия с нейронами, нервной системой и сознанием. </a:t>
            </a:r>
            <a:br>
              <a:rPr lang="ru-RU" sz="2200" dirty="0"/>
            </a:br>
            <a:r>
              <a:rPr lang="ru-RU" sz="2200" dirty="0"/>
              <a:t>Графика — это творческая составляющая, связь с изобразительным искусством . Рисовать умеют все, утверждают приверженцы </a:t>
            </a:r>
            <a:r>
              <a:rPr lang="ru-RU" sz="2200" dirty="0" err="1"/>
              <a:t>нейрографики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/>
              <a:t>Нейрографические</a:t>
            </a:r>
            <a:r>
              <a:rPr lang="ru-RU" dirty="0"/>
              <a:t> рисунки удивительно похожи и повторяют клеточные структуры или космические объекты. Рисуя </a:t>
            </a:r>
            <a:r>
              <a:rPr lang="ru-RU" dirty="0" err="1"/>
              <a:t>нейрографику</a:t>
            </a:r>
            <a:r>
              <a:rPr lang="ru-RU" dirty="0"/>
              <a:t>, можно сказать, что мы рисуем нейронные связи и структуры сетей головного мозга. Такое рисование удивительно быстро меняет эмоциональное состояние человека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НЕЙРОННЫЕ СВЯЗИ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097DF5F-84B6-4254-B5B2-30708FF66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3456"/>
            <a:ext cx="3528392" cy="452596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18C3F3-1849-40EC-BB74-282CF4E0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57399"/>
            <a:ext cx="3384376" cy="4512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В основе </a:t>
            </a:r>
            <a:r>
              <a:rPr lang="ru-RU" sz="2000" b="1" dirty="0" err="1"/>
              <a:t>нейрографики</a:t>
            </a:r>
            <a:r>
              <a:rPr lang="ru-RU" sz="2000" b="1" dirty="0"/>
              <a:t> лежат такие психологические подходы, как </a:t>
            </a:r>
            <a:r>
              <a:rPr lang="ru-RU" sz="2000" b="1" dirty="0" err="1"/>
              <a:t>гештальт-терапия</a:t>
            </a:r>
            <a:r>
              <a:rPr lang="ru-RU" sz="2000" b="1" dirty="0"/>
              <a:t> и теория поля </a:t>
            </a:r>
            <a:r>
              <a:rPr lang="ru-RU" sz="2000" b="1" dirty="0" err="1"/>
              <a:t>Курта</a:t>
            </a:r>
            <a:r>
              <a:rPr lang="ru-RU" sz="2000" b="1" dirty="0"/>
              <a:t> Левина.</a:t>
            </a:r>
            <a:br>
              <a:rPr lang="ru-RU" sz="2000" b="1" dirty="0"/>
            </a:br>
            <a:r>
              <a:rPr lang="ru-RU" sz="2000" dirty="0"/>
              <a:t>Есть границы личности и границы ее обитания, а все остальное находится в поле неизвестности. </a:t>
            </a:r>
            <a:r>
              <a:rPr lang="ru-RU" sz="2000" dirty="0" err="1"/>
              <a:t>Нейрографика</a:t>
            </a:r>
            <a:r>
              <a:rPr lang="ru-RU" sz="2000" dirty="0"/>
              <a:t> работает с полем личности, средой и неизведанным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algn="just"/>
            <a:r>
              <a:rPr lang="ru-RU" sz="2600" dirty="0"/>
              <a:t>Также </a:t>
            </a:r>
            <a:r>
              <a:rPr lang="ru-RU" sz="2600" dirty="0" err="1"/>
              <a:t>нейрографика</a:t>
            </a:r>
            <a:r>
              <a:rPr lang="ru-RU" sz="2600" dirty="0"/>
              <a:t> опирается на теорию геометрических символов Юнга: круг, треугольник, линия — все эти символы откликаются через нашу глубинную психику . В </a:t>
            </a:r>
            <a:r>
              <a:rPr lang="ru-RU" sz="2600" dirty="0" err="1"/>
              <a:t>нейрографике</a:t>
            </a:r>
            <a:r>
              <a:rPr lang="ru-RU" sz="2600" dirty="0"/>
              <a:t> идет обращение к архетипу через символы</a:t>
            </a:r>
          </a:p>
          <a:p>
            <a:pPr algn="just"/>
            <a:r>
              <a:rPr lang="ru-RU" sz="2600" dirty="0"/>
              <a:t>Поэтому здесь еще важен арт-подход, теория Кандинского, вклад Поллока, о том, как фигуры отражаются в нашем эмоциональном и интеллектуальном поле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/>
              <a:t>Нейрографика</a:t>
            </a:r>
            <a:r>
              <a:rPr lang="ru-RU" dirty="0"/>
              <a:t> - рисование со смыслом. Василий Кандинский говорил, что если у изобразительного произведения отсутствует психологический смысл, то его нельзя назвать произведением искусства. В </a:t>
            </a:r>
            <a:r>
              <a:rPr lang="ru-RU" dirty="0" err="1"/>
              <a:t>нейрографических</a:t>
            </a:r>
            <a:r>
              <a:rPr lang="ru-RU" dirty="0"/>
              <a:t> картинах отображается психическое содержание внутреннего мира человека на уровне подсознания и глубинных слоев бессознательного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9029F-EB19-4DF6-8408-6710C0CF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Василий Кандинский</a:t>
            </a:r>
            <a:br>
              <a:rPr lang="ru-RU" dirty="0"/>
            </a:br>
            <a:r>
              <a:rPr lang="ru-RU" dirty="0"/>
              <a:t>«Двое на лошади»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45A7EFD-F1ED-48B9-8F96-50B5401DB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5808"/>
            <a:ext cx="4672345" cy="50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4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B4405-6BE7-4130-A6EA-2F549BD5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Джексон Поллок</a:t>
            </a:r>
            <a:br>
              <a:rPr lang="ru-RU" dirty="0"/>
            </a:br>
            <a:r>
              <a:rPr lang="ru-RU" dirty="0"/>
              <a:t>«№5, 1948»</a:t>
            </a:r>
          </a:p>
        </p:txBody>
      </p:sp>
      <p:pic>
        <p:nvPicPr>
          <p:cNvPr id="1026" name="Picture 2" descr="«№ 5, 1948»">
            <a:extLst>
              <a:ext uri="{FF2B5EF4-FFF2-40B4-BE49-F238E27FC236}">
                <a16:creationId xmlns:a16="http://schemas.microsoft.com/office/drawing/2014/main" id="{A770036F-FCD0-4568-AB99-894D128FFC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3" y="1600200"/>
            <a:ext cx="76495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7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1266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Презентация PowerPoint</vt:lpstr>
      <vt:lpstr>НЕЙРОГРАФИКА- это безопасное пространство для проживания эмоций, в том числе и сильных</vt:lpstr>
      <vt:lpstr>Презентация PowerPoint</vt:lpstr>
      <vt:lpstr>Нейрографика Первая часть слова (нейро) указывает нам на связь понятия с нейронами, нервной системой и сознанием.  Графика — это творческая составляющая, связь с изобразительным искусством . Рисовать умеют все, утверждают приверженцы нейрографики </vt:lpstr>
      <vt:lpstr>НЕЙРОННЫЕ СВЯЗИ</vt:lpstr>
      <vt:lpstr>В основе нейрографики лежат такие психологические подходы, как гештальт-терапия и теория поля Курта Левина. Есть границы личности и границы ее обитания, а все остальное находится в поле неизвестности. Нейрографика работает с полем личности, средой и неизведанным</vt:lpstr>
      <vt:lpstr>Презентация PowerPoint</vt:lpstr>
      <vt:lpstr>Василий Кандинский «Двое на лошади»</vt:lpstr>
      <vt:lpstr>Джексон Поллок «№5, 1948»</vt:lpstr>
      <vt:lpstr>Презентация PowerPoint</vt:lpstr>
      <vt:lpstr>Уже в первые 10-15 минут рисования вы почувствуете гармонизацию состояния и мыслей, относительно той темы, на которую рисуете.</vt:lpstr>
      <vt:lpstr>Презентация PowerPoint</vt:lpstr>
      <vt:lpstr>Презентация PowerPoint</vt:lpstr>
      <vt:lpstr>Кому подходит данный метод?</vt:lpstr>
      <vt:lpstr>Наукой доказано: творчество нам необходимо для здоровья</vt:lpstr>
      <vt:lpstr>Презентация PowerPoint</vt:lpstr>
      <vt:lpstr>Смысл нейрографики - найти источник, первопричину проблемы</vt:lpstr>
      <vt:lpstr>ФИГУРЫ В НЕЙРОГРАФИКЕ</vt:lpstr>
      <vt:lpstr>Что означают фигуры?</vt:lpstr>
      <vt:lpstr>Что означают фигуры?</vt:lpstr>
      <vt:lpstr>Семантика цвета в нейрографике</vt:lpstr>
      <vt:lpstr>Презентация PowerPoint</vt:lpstr>
      <vt:lpstr>Алгоритм работы</vt:lpstr>
      <vt:lpstr>Диагностика цвета:</vt:lpstr>
      <vt:lpstr>Диагностика цвета: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справиться со стресом</dc:title>
  <dc:creator>IR11</dc:creator>
  <cp:lastModifiedBy>Яна</cp:lastModifiedBy>
  <cp:revision>18</cp:revision>
  <dcterms:created xsi:type="dcterms:W3CDTF">2023-06-07T09:40:32Z</dcterms:created>
  <dcterms:modified xsi:type="dcterms:W3CDTF">2023-06-08T21:08:22Z</dcterms:modified>
</cp:coreProperties>
</file>