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4" r:id="rId15"/>
    <p:sldId id="273" r:id="rId16"/>
    <p:sldId id="276" r:id="rId17"/>
    <p:sldId id="275" r:id="rId18"/>
    <p:sldId id="266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Nature Wallpaper Art - JoBSPapa.com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E1F2-21B8-4BDC-8575-CEF6F9C5DB16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2517D-2710-47B7-9739-BA0BE0642A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44" y="142852"/>
            <a:ext cx="8858312" cy="6572296"/>
          </a:xfrm>
          <a:prstGeom prst="round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16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7.jpeg"/><Relationship Id="rId4" Type="http://schemas.openxmlformats.org/officeDocument/2006/relationships/image" Target="../media/image2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8.jpeg"/><Relationship Id="rId4" Type="http://schemas.openxmlformats.org/officeDocument/2006/relationships/image" Target="../media/image3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7772400" cy="1470025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Тренажёр </a:t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</a:b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«Растительный мир </a:t>
            </a:r>
            <a:r>
              <a:rPr lang="ru-RU" sz="4000" b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Земли</a:t>
            </a:r>
            <a:r>
              <a:rPr lang="ru-RU" sz="4000" b="1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>»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Constantia" pitchFamily="18" charset="0"/>
            </a:endParaRPr>
          </a:p>
        </p:txBody>
      </p:sp>
      <p:pic>
        <p:nvPicPr>
          <p:cNvPr id="8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20000" y="3600000"/>
            <a:ext cx="2196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0000" y="3600000"/>
            <a:ext cx="2196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Смородина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000" y="3600000"/>
            <a:ext cx="2196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7144"/>
              <a:gd name="adj2" fmla="val 1213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Смородина – культурный кустарник. Сирень и жасмин – декоративные.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Сирень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Жасмин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2290" name="Picture 2" descr="http://nasotke.ru/wp-content/uploads/2015/03/posadka-krasnoj-smorodiny-vesnoj-uhod-8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06050" y="668636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2292" name="Picture 4" descr="http://content.foto.mail.ru/mail/ulitka_s/33/s-264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63570" y="57148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2294" name="Picture 6" descr="http://wieloletnie.pl/files/pictures/111/170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420151" y="57148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300000" y="3600000"/>
            <a:ext cx="2448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000" y="3600000"/>
            <a:ext cx="2448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Подорожник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000" y="3600000"/>
            <a:ext cx="2448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59568"/>
              <a:gd name="adj2" fmla="val -4040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Подорожник – дикорастущая трава. Укроп и петрушка – культурные.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Петрушка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Укроп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11266" name="AutoShape 2" descr="https://i1.ytimg.com/vi/I7CmXkHj5NM/hqdefault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7" name="Picture 3" descr="C:\Documents and Settings\Admin\Рабочий стол\петрушка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8578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1269" name="Picture 5" descr="http://polzaili.ru/wp-content/uploads/2015/08/vyra564sfsdukropa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14744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1271" name="Picture 7" descr="http://www.udec.ru/big-images/podorozhnik-bol-5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449652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Яблоня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1874"/>
              <a:gd name="adj2" fmla="val 895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Яблоня – фруктовое дерево. Ель и дуб – дикорастущие.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Ель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Дуб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" name="Picture 4" descr="http://bestspictures.ru/img/picture/Jul/13/8147063cfe87aa2990aa6d515b1a0558/3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14744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7" name="Picture 4" descr="http://tapatalk.imageshack.com/v2/14/12/13/db4c01c7f9fc1ff583ee3e1b89496cd5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24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0242" name="Picture 2" descr="http://www.sazhentsy-spb.ru/goods/fullsize/104.jpe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0082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Роза 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500570"/>
            <a:ext cx="4320000" cy="2051430"/>
          </a:xfrm>
          <a:prstGeom prst="wedgeRoundRectCallout">
            <a:avLst>
              <a:gd name="adj1" fmla="val -60556"/>
              <a:gd name="adj2" fmla="val 1273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Роза - декоративный кустарник.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Шиповник и боярышник - лекарственные.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Шиповник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000" y="3600000"/>
            <a:ext cx="2412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0000" y="3600000"/>
            <a:ext cx="2412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Боярышник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000" y="3600000"/>
            <a:ext cx="2412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9218" name="Picture 2" descr="http://lavandamd.ru/images/cache/sajentsyi_roz__shrabyi28769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06050" y="642918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9220" name="Picture 4" descr="http://ursa-tm.ru/forum/uploads/1282932626/gallery_880_101_254666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63570" y="714356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9222" name="Picture 6" descr="http://cherlanddesign.do.am/_pu/0/13567785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357950" y="642918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20000" y="3600000"/>
            <a:ext cx="2160000" cy="756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0000" y="3600000"/>
            <a:ext cx="2160000" cy="756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Анютины глазки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000" y="3600000"/>
            <a:ext cx="2160000" cy="75600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59568"/>
              <a:gd name="adj2" fmla="val 91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Анютины глазки - декоративные. Календула и зверобой – лекарственные.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Календула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Зверобой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8194" name="Picture 2" descr="http://media.professionali.ru/processor/topics/original/2010/03/05/19966397-original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4348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8196" name="Picture 4" descr="http://www.kyttaroshop.gr/get.php/media/catalog/product/cache/1/image/9df78eab33525d08d6e5fb8d27136e95/k/a/kalendoula31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00430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8198" name="Picture 6" descr="http://fotki.ykt.ru/albums/userpics/image_24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0082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Календула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0886"/>
              <a:gd name="adj2" fmla="val 1333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Календула – лекарственное. Кактус и фиалка – комнатные.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Кактус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Фиалка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" name="Picture 4" descr="http://www.kyttaroshop.gr/get.php/media/catalog/product/cache/1/image/9df78eab33525d08d6e5fb8d27136e95/k/a/kalendoula31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06050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7170" name="Picture 2" descr="http://img0.liveinternet.ru/images/foto/b/1/928/3644928/f_19263328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0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7172" name="Picture 4" descr="http://dlyadomaisada.ru/components/com_virtuemart/shop_image/product/____________.____5045d19312d17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449652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Сосна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1215"/>
              <a:gd name="adj2" fmla="val 1751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Сосна – хвойное дерево. Берёза и дуб – лиственные.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Берёза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Дуб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" name="Picture 2" descr="http://www.sazhentsy-spb.ru/goods/fullsize/104.jpe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0082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7" name="Picture 7" descr="C:\Documents and Settings\Admin\Рабочий стол\сосна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14348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25" name="Picture 2" descr="http://www.stihi.ru/pics/2010/07/24/4621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71867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Орешник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1874"/>
              <a:gd name="adj2" fmla="val 1571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Орешник – кустарник. Ель и дуб – деревья.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Ель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Дуб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" name="Picture 2" descr="http://www.sazhentsy-spb.ru/goods/fullsize/104.jpe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00430" y="720000"/>
            <a:ext cx="2000264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7" name="Picture 4" descr="http://tapatalk.imageshack.com/v2/14/12/13/db4c01c7f9fc1ff583ee3e1b89496cd5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57224" y="720000"/>
            <a:ext cx="1982211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25" name="Picture 4" descr="http://www.capel.verygreen.co.uk/resources/media/gallery/ghpc_10_idents/16_week_16/Corylus%20avellana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857883" y="720000"/>
            <a:ext cx="285963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37322" y="3600000"/>
            <a:ext cx="2592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37322" y="3600000"/>
            <a:ext cx="2592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Лиственница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37322" y="3600000"/>
            <a:ext cx="2592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0762"/>
              <a:gd name="adj2" fmla="val 163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Лиственница – хвойное дерево. Яблоня и груша – лиственные.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Груша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Яблоня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" name="Picture 4" descr="http://bestspictures.ru/img/picture/Jul/13/8147063cfe87aa2990aa6d515b1a0558/3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86512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7" name="Picture 6" descr="http://vignette2.wikia.nocookie.net/science/images/a/a9/Example.jpg/revision/latest?cb=20090202155059&amp;path-prefix=ru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868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4098" name="Picture 2" descr="http://images.graigfarm.co.uk/images/products/zoom/1339966636-61703900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00034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Астра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59897"/>
              <a:gd name="adj2" fmla="val 1512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Астра – травянистое растение. Роза и жасмин – кустарники.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Жасмин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Роза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" name="Picture 4" descr="http://online.semenasad.ru/img/work/nomencl/11843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43636" y="720000"/>
            <a:ext cx="2423879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7" name="Picture 2" descr="http://lavandamd.ru/images/cache/sajentsyi_roz__shrabyi28769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44925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25" name="Picture 6" descr="http://wieloletnie.pl/files/pictures/111/170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806050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357422" y="714356"/>
            <a:ext cx="6329378" cy="56436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Дорогой друг!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Предлагаю тебе поиграть в игру «Третий лишний». Из предложенных растений постарайся определить лишнее. Если ответишь правильно, ромашка поможет тебе перейти к следующему слайду.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Удачи тебе!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8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ая прямоугольная выноска 17"/>
          <p:cNvSpPr/>
          <p:nvPr/>
        </p:nvSpPr>
        <p:spPr>
          <a:xfrm>
            <a:off x="4286248" y="1857364"/>
            <a:ext cx="4357718" cy="2857520"/>
          </a:xfrm>
          <a:prstGeom prst="wedgeRoundRectCallout">
            <a:avLst>
              <a:gd name="adj1" fmla="val -69466"/>
              <a:gd name="adj2" fmla="val 1905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Молодцы!!!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6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786058"/>
            <a:ext cx="4000528" cy="4000528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Берёза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2532"/>
              <a:gd name="adj2" fmla="val 19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Берёза – дерево. Лещина и малина кустарники.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Малина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Орешник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9458" name="Picture 2" descr="http://www.stihi.ru/pics/2010/07/24/4621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4347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9460" name="Picture 4" descr="http://www.capel.verygreen.co.uk/resources/media/gallery/ghpc_10_idents/16_week_16/Corylus%20avellana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71802" y="720000"/>
            <a:ext cx="285963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9462" name="Picture 6" descr="http://photo.qip.ru/photo/stefan1948/2492048/xlarge/81499268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429388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300000" y="3600000"/>
            <a:ext cx="2232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000" y="3600000"/>
            <a:ext cx="2232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Одуванчик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000" y="3600000"/>
            <a:ext cx="2232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9120"/>
              <a:gd name="adj2" fmla="val 294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Одуванчик –дикорастущее растение. Огурец и томат - культурное.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Томат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Огурец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sp>
        <p:nvSpPr>
          <p:cNvPr id="18434" name="AutoShape 2" descr="https://homeorganics.files.wordpress.com/2010/05/tom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6" name="Picture 4" descr="http://sem-shop.by/image/cache/data/01/338-400x400.jpg"/>
          <p:cNvPicPr preferRelativeResize="0">
            <a:picLocks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06050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2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8438" name="Picture 6" descr="http://agro-opt.com.ua/image/cache/data/ogurez/ogurzu%20%20%20ekole-500x500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4330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8440" name="Picture 8" descr="http://zdravyshka.ru/images/stories/travi/oduvanchik-lekarstvennyj.jpg"/>
          <p:cNvPicPr preferRelativeResize="0"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082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051966" y="3600000"/>
            <a:ext cx="2592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51966" y="3600000"/>
            <a:ext cx="2592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Лиственница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51966" y="3600000"/>
            <a:ext cx="2592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59568"/>
              <a:gd name="adj2" fmla="val -4040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Лиственница  – хвойное растение. Липа и яблоня - лиственные.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Липа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428992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428992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Яблоня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428992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7410" name="Picture 2" descr="http://budivelnyk.biz.ua/wp-content/uploads/2015/02/%D0%BB%D0%B8%D0%BF%D0%B01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3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7412" name="Picture 4" descr="http://bestspictures.ru/img/picture/Jul/13/8147063cfe87aa2990aa6d515b1a0558/3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8611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7414" name="Picture 6" descr="http://vignette2.wikia.nocookie.net/science/images/a/a9/Example.jpg/revision/latest?cb=20090202155059&amp;path-prefix=ru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86512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50043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0043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Герань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0043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59568"/>
              <a:gd name="adj2" fmla="val -4040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Герань  – комнатное растение. Ромашка и колокольчик дикорастущие растения луга.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Ромашка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143636" y="3600000"/>
            <a:ext cx="2556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143636" y="3600000"/>
            <a:ext cx="2556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Колокольчик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43636" y="3600000"/>
            <a:ext cx="2556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386" name="Picture 2" descr="http://stat18.privet.ru/lr/0a1fc68d891bd7d9906aab96dc9bf0b8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6388" name="Picture 4" descr="http://www.krukowski-artykuly-ogrodnicze.pl/zdjecia/pac-zonale/perlenkette_sabine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44925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6390" name="Picture 6" descr="http://www.vashsad.ua/downloads/image/7614/origami_11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449652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20000" y="3600000"/>
            <a:ext cx="2592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0000" y="3600000"/>
            <a:ext cx="2592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Лиственница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000" y="3600000"/>
            <a:ext cx="2592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1215"/>
              <a:gd name="adj2" fmla="val 1273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Лиственница – сбрасывает хвою на зиму. Ель  и сосна – нет.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Сосна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Ель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" name="Picture 6" descr="http://vignette2.wikia.nocookie.net/science/images/a/a9/Example.jpg/revision/latest?cb=20090202155059&amp;path-prefix=ru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00100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15362" name="AutoShape 2" descr="https://thetreecenter.com/wp-content/uploads/baby-blue-spruce-1-526x7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4" name="Picture 4" descr="http://tapatalk.imageshack.com/v2/14/12/13/db4c01c7f9fc1ff583ee3e1b89496cd5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14744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15366" name="AutoShape 6" descr="https://d-a.d-cd.net/780d99cs-9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7" name="Picture 7" descr="C:\Documents and Settings\Admin\Рабочий стол\сосна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72264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Берёза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4179"/>
              <a:gd name="adj2" fmla="val 1392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Берёза – лиственное дерево. Ель и сосна – хвойные.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Ель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Сосна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6" name="Picture 4" descr="http://tapatalk.imageshack.com/v2/14/12/13/db4c01c7f9fc1ff583ee3e1b89496cd5.jpg"/>
          <p:cNvPicPr preferRelativeResize="0">
            <a:picLocks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63174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7" name="Picture 7" descr="C:\Documents and Settings\Admin\Рабочий стол\сосна.jpg"/>
          <p:cNvPicPr preferRelativeResize="0">
            <a:picLocks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00826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25" name="Picture 2" descr="http://www.stihi.ru/pics/2010/07/24/4621.jpg"/>
          <p:cNvPicPr preferRelativeResize="0">
            <a:picLocks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643305" y="720000"/>
            <a:ext cx="1980000" cy="262800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Верно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Крапива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880000" y="4680000"/>
            <a:ext cx="4320000" cy="1872000"/>
          </a:xfrm>
          <a:prstGeom prst="wedgeRoundRectCallout">
            <a:avLst>
              <a:gd name="adj1" fmla="val -64179"/>
              <a:gd name="adj2" fmla="val 148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Крапива – дикорастущее растение. Бархатцы и астра – декоративные.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Бархатцы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Неверно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Астра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600000" y="3600000"/>
            <a:ext cx="2160000" cy="7200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http://photostock.su/19046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286644" y="5379873"/>
            <a:ext cx="1479452" cy="1035905"/>
          </a:xfrm>
          <a:prstGeom prst="rect">
            <a:avLst/>
          </a:prstGeom>
          <a:noFill/>
        </p:spPr>
      </p:pic>
      <p:pic>
        <p:nvPicPr>
          <p:cNvPr id="15" name="Picture 2" descr="http://gamdetsadulibka.ucoz.ru/lesovik.jpe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286256"/>
            <a:ext cx="2500330" cy="2500330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3314" name="Picture 2" descr="http://www.odnoletnie-cvety.ru/media/images/barxatci-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720000"/>
            <a:ext cx="2487599" cy="2487599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3316" name="Picture 4" descr="http://online.semenasad.ru/img/work/nomencl/1184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434005" y="720000"/>
            <a:ext cx="2423879" cy="252573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3318" name="Picture 6" descr="http://www.hairycalyx.com/wildflowers/small_families/nettle/stinging_nettle_4048t_r50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86512" y="720000"/>
            <a:ext cx="2374451" cy="2578992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ромашк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ромашки</Template>
  <TotalTime>320</TotalTime>
  <Words>377</Words>
  <Application>Microsoft Office PowerPoint</Application>
  <PresentationFormat>Экран (4:3)</PresentationFormat>
  <Paragraphs>142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ромашки</vt:lpstr>
      <vt:lpstr>Тренажёр  «Растительный мир Земли»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Тренажёр «В мире животных»</dc:title>
  <dc:creator>Таня</dc:creator>
  <cp:lastModifiedBy>Works1111</cp:lastModifiedBy>
  <cp:revision>49</cp:revision>
  <dcterms:created xsi:type="dcterms:W3CDTF">2015-11-24T15:45:17Z</dcterms:created>
  <dcterms:modified xsi:type="dcterms:W3CDTF">2017-04-04T18:33:44Z</dcterms:modified>
</cp:coreProperties>
</file>