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6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4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3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0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4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2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7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8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8570-2C17-46FD-B6D1-4B989BDDD18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CB13-2F32-4645-BE3F-33E1D5B5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9"/>
            <a:ext cx="7772400" cy="115212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Социо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-игровая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технология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15841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КАК? Зачем?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Интересно ли это?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 или против?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Картинки по запросу детские анимации детский с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тинки по запросу детские анимации смай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245">
            <a:off x="755576" y="3789040"/>
            <a:ext cx="2411760" cy="27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детские анимации для презентац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33" y="1916832"/>
            <a:ext cx="2690848" cy="26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9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 чем цель всего этого?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6127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0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Цель</a:t>
            </a:r>
            <a:r>
              <a:rPr lang="ru-RU" sz="2000" dirty="0" smtClean="0">
                <a:latin typeface="Comic Sans MS" panose="030F0702030302020204" pitchFamily="66" charset="0"/>
              </a:rPr>
              <a:t>: 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Создать в группе особый микроклимат  доброжелательного внимания друг другу, взаимного уважения, уступчивости и вместе с тем инициативности, активного интереса ко всему происходящему.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Картинки по запросу детские аним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3384376" cy="27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детские анимации детский с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612" y="2564904"/>
            <a:ext cx="6984776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Активность ребенка в деятельности и уверенности в успехе обеспечивается разговорами, беседами, в которых ребенок может свободно и смело принимать участие.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Картинки по запросу картинки детские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2847"/>
            <a:ext cx="2520280" cy="17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детские аним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4990265" cy="23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5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Участие взрослого!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36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Чем больше взрослый создаем благоприятных условий для обмена мнениями между детьми, чем активнее их общение (желание дать высказаться своему товарищу, группе детей),  тем выше развивающее влияние совместных действий</a:t>
            </a:r>
            <a:r>
              <a:rPr lang="ru-RU" sz="2800" dirty="0" smtClean="0">
                <a:latin typeface="Comic Sans MS" panose="030F0702030302020204" pitchFamily="66" charset="0"/>
              </a:rPr>
              <a:t>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Картинки по запросу детские анимации для презент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68760"/>
            <a:ext cx="504056" cy="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омашний\Pictures\зима Новый год 3 2018\IMG_20180116_091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71166"/>
            <a:ext cx="2176160" cy="163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омашний\Pictures\зима Новый год 3 2018\IMG_20180131_160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8233"/>
            <a:ext cx="2376264" cy="1782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5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чем помощь данной технологии?</a:t>
            </a:r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Оказывает неоценимую помощь в становлении личности ребенка, помогает раскрыться не только каждому ребенку, но и взрослому))</a:t>
            </a:r>
            <a:endParaRPr lang="ru-RU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картинки детские де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1875"/>
            <a:ext cx="3096344" cy="21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6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16" y="1972377"/>
            <a:ext cx="5895967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Чему учится ребенок?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620688"/>
            <a:ext cx="3312368" cy="15121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Обращаться к друзьям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455" y="3033700"/>
            <a:ext cx="3727994" cy="14034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Взаимодействовать с ними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27784" y="4791970"/>
            <a:ext cx="3240360" cy="16561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Слушать своих товарищей по кампании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20072" y="3135786"/>
            <a:ext cx="3240360" cy="16561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Привыкает подчинять свое мнение к мнению друзей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52120" y="620688"/>
            <a:ext cx="2952328" cy="15121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Формируются навыки анализа и оценки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64" y="3033700"/>
            <a:ext cx="11696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988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детские аним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12" y="1196752"/>
            <a:ext cx="1188132" cy="8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2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08" y="1124744"/>
            <a:ext cx="5204520" cy="4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87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Социо-игровая технология</vt:lpstr>
      <vt:lpstr>  В чем цель всего этого?</vt:lpstr>
      <vt:lpstr>Презентация PowerPoint</vt:lpstr>
      <vt:lpstr>Участие взрослого!</vt:lpstr>
      <vt:lpstr> В чем помощь данной технологии?</vt:lpstr>
      <vt:lpstr>Чему учится ребенок?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Социо-игровая технология</dc:title>
  <dc:creator>Домашний</dc:creator>
  <cp:lastModifiedBy>Домашний</cp:lastModifiedBy>
  <cp:revision>8</cp:revision>
  <dcterms:created xsi:type="dcterms:W3CDTF">2018-03-13T17:13:31Z</dcterms:created>
  <dcterms:modified xsi:type="dcterms:W3CDTF">2018-03-13T19:37:39Z</dcterms:modified>
</cp:coreProperties>
</file>