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6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5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25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8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8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5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91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76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9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6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9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3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1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CF136-58C2-4CA0-95BE-1B2CE2338212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C77996-3592-4C52-BD8A-118B004A4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710" y="862148"/>
            <a:ext cx="10280468" cy="35530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400" dirty="0" smtClean="0"/>
              <a:t>Исследовательская работа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«Интересные явления в физике. </a:t>
            </a:r>
            <a:b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Северное сияние»</a:t>
            </a: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180320" cy="1655762"/>
          </a:xfrm>
        </p:spPr>
        <p:txBody>
          <a:bodyPr>
            <a:noAutofit/>
          </a:bodyPr>
          <a:lstStyle/>
          <a:p>
            <a:pPr marL="2697480" indent="449580" algn="r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697480" indent="449580" algn="r">
              <a:lnSpc>
                <a:spcPct val="100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Москаева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Валерия,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7480" indent="449580" algn="r">
              <a:lnSpc>
                <a:spcPct val="10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«В»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</a:t>
            </a:r>
          </a:p>
          <a:p>
            <a:pPr marL="2697480" indent="449580" algn="r">
              <a:lnSpc>
                <a:spcPct val="100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47060" algn="r"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7480"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Карасева Ирина Владимировна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/>
              <a:t>Арзамас, 2021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7235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370" y="393700"/>
            <a:ext cx="8596668" cy="858982"/>
          </a:xfrm>
        </p:spPr>
        <p:txBody>
          <a:bodyPr>
            <a:normAutofit fontScale="90000"/>
          </a:bodyPr>
          <a:lstStyle/>
          <a:p>
            <a:pPr marL="342900" lvl="0" indent="90170" algn="r">
              <a:lnSpc>
                <a:spcPct val="150000"/>
              </a:lnSpc>
              <a:spcBef>
                <a:spcPts val="1000"/>
              </a:spcBef>
            </a:pP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Как увидеть северное сияние</a:t>
            </a:r>
            <a:r>
              <a:rPr lang="ru-RU" sz="1400" b="1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34837"/>
            <a:ext cx="10461722" cy="4406526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Чтобы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увидеть северное сияние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всей его красе, нужно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выбрать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период с наивысшей активностью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солнца, в морозную ясную ночь.      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Чаще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всего северное сияние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появляется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период </a:t>
            </a:r>
            <a:endParaRPr lang="ru-RU" sz="24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октября по январь. </a:t>
            </a:r>
            <a:endParaRPr lang="ru-RU" sz="24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3" y="3618552"/>
            <a:ext cx="3893128" cy="291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7" y="918172"/>
            <a:ext cx="3655001" cy="324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2" y="609600"/>
            <a:ext cx="10875818" cy="831273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каких странах можно наблюдать северное сияние</a:t>
            </a:r>
            <a:r>
              <a:rPr 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85455"/>
            <a:ext cx="10170776" cy="465590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Северное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сияние открывается жителям и гостям Норвегии, Швеции, Финляндии,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Аляски, Канады, север Скандинавии, Гренландии и Исландии. 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C:\Documents and Settings\User\Рабочий стол\север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687781"/>
            <a:ext cx="6913418" cy="383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766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01782"/>
            <a:ext cx="9561175" cy="85898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 «северные сияния»</a:t>
            </a:r>
            <a:b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042" y="1219200"/>
            <a:ext cx="9852121" cy="4475799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Полярные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сияния можно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смоделировать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небольшой лаборатории. Французские ученые создали специальное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имитирует условия в атмосфере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высоте 80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C:\Documents and Settings\User\Рабочий стол\модел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49236"/>
            <a:ext cx="7481455" cy="3795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4439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60218"/>
            <a:ext cx="9630448" cy="103909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явления с легендами и мифами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3891"/>
            <a:ext cx="10558702" cy="46974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различных северных народов были свои легенды о северном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сиянии.                                Эскимосы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считали, что огни в небе были душами китов и тюленей. Индейцы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Канады предполагали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что это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искры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костра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который в небе зажигал большой дух. Некоторые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ждали радости и счастья. Другие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ожидали неприятностей от божества огня.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Иногда брали при выходе на улицу оружие.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Эскимосы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, проживающие на территориях Северной Америки, верили, что сияние можно вызвать свистом, а убрать простым хлопком в ладоши.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37309"/>
            <a:ext cx="8596668" cy="540405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0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58" y="60960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северное сияние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48791"/>
            <a:ext cx="9226687" cy="4592572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        Северное (или полярное) сияние –                    удивительное явление,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это красивые переливы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верхних участках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атмосферы планеты, миллионы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огоньков, которые видны в небе.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Они бывают разной формы,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цветов и размеров.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\Рабочий стол\свет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28193">
            <a:off x="625534" y="2035124"/>
            <a:ext cx="4370118" cy="454530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091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Электрическая природа явления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20043"/>
            <a:ext cx="9523570" cy="4521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     Несколько </a:t>
            </a:r>
            <a:r>
              <a:rPr lang="ru-RU" sz="2400" dirty="0" smtClean="0">
                <a:solidFill>
                  <a:srgbClr val="002060"/>
                </a:solidFill>
              </a:rPr>
              <a:t>колб наполнили газами: азотом, водородом, неоном, аргоном. Через них  пропустили электрический ток</a:t>
            </a:r>
            <a:r>
              <a:rPr lang="ru-RU" sz="2400" dirty="0" smtClean="0">
                <a:solidFill>
                  <a:srgbClr val="002060"/>
                </a:solidFill>
              </a:rPr>
              <a:t>, и каждый </a:t>
            </a:r>
            <a:r>
              <a:rPr lang="ru-RU" sz="2400" dirty="0" smtClean="0">
                <a:solidFill>
                  <a:srgbClr val="002060"/>
                </a:solidFill>
              </a:rPr>
              <a:t>засветился своим цветом.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8"/>
          <a:stretch/>
        </p:blipFill>
        <p:spPr bwMode="auto">
          <a:xfrm rot="20974451">
            <a:off x="590469" y="3338287"/>
            <a:ext cx="3386446" cy="2989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881">
            <a:off x="3998688" y="3223262"/>
            <a:ext cx="3788229" cy="2841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808686" y="2748081"/>
            <a:ext cx="2525486" cy="378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26209" cy="13208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Процесс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рождения северного сияния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140" y="1520043"/>
            <a:ext cx="10616541" cy="452132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Это </a:t>
            </a:r>
            <a:r>
              <a:rPr lang="ru-RU" sz="2400" dirty="0" smtClean="0">
                <a:solidFill>
                  <a:srgbClr val="002060"/>
                </a:solidFill>
              </a:rPr>
              <a:t>результат         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высвобождения</a:t>
            </a:r>
            <a:r>
              <a:rPr lang="ru-RU" sz="2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фотонов</a:t>
            </a:r>
            <a:r>
              <a:rPr lang="ru-RU" sz="2400" dirty="0" smtClean="0">
                <a:solidFill>
                  <a:srgbClr val="002060"/>
                </a:solidFill>
              </a:rPr>
              <a:t> в верхней 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части земной атмосферы</a:t>
            </a:r>
            <a:r>
              <a:rPr lang="ru-RU" sz="2400" dirty="0" smtClean="0">
                <a:solidFill>
                  <a:srgbClr val="002060"/>
                </a:solidFill>
              </a:rPr>
              <a:t>.            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            На </a:t>
            </a:r>
            <a:r>
              <a:rPr lang="ru-RU" sz="2400" dirty="0" smtClean="0">
                <a:solidFill>
                  <a:srgbClr val="002060"/>
                </a:solidFill>
              </a:rPr>
              <a:t>солнце происходит                                   взрыв и в ионосферу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Земли </a:t>
            </a:r>
            <a:r>
              <a:rPr lang="ru-RU" sz="2400" dirty="0" smtClean="0">
                <a:solidFill>
                  <a:srgbClr val="002060"/>
                </a:solidFill>
              </a:rPr>
              <a:t>попадают                                            заряженные частицы.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Здесь </a:t>
            </a:r>
            <a:r>
              <a:rPr lang="ru-RU" sz="2400" dirty="0" smtClean="0">
                <a:solidFill>
                  <a:srgbClr val="002060"/>
                </a:solidFill>
              </a:rPr>
              <a:t>они                                                      сталкиваются      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</a:t>
            </a:r>
            <a:r>
              <a:rPr lang="ru-RU" sz="2400" dirty="0" smtClean="0">
                <a:solidFill>
                  <a:srgbClr val="002060"/>
                </a:solidFill>
              </a:rPr>
              <a:t>с частичками                                                 разряженных газов,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       заставляя </a:t>
            </a:r>
            <a:r>
              <a:rPr lang="ru-RU" sz="2400" dirty="0" smtClean="0">
                <a:solidFill>
                  <a:srgbClr val="002060"/>
                </a:solidFill>
              </a:rPr>
              <a:t>их                                                  светиться.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\Рабочий стол\север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728" y="1518722"/>
            <a:ext cx="2961287" cy="42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796" y="415637"/>
            <a:ext cx="8596668" cy="109912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солнечной активности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999" y="1122218"/>
            <a:ext cx="10349345" cy="5057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Температура над поверхностью Солнца составляет миллионы градусов по Цельсию. При такой температуре столкновения между ионами  интенсивны. Свободные электроны и протоны вырываются из солнечной атмосферы и улетают через дыры в магнитном поле.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avatars.mds.yandex.net/get-zen_doc/127081/pub_5d3f00dbf0d4f400ac837be3_5d3f07f7b5e99200ae1a8581/scale_1200"/>
          <p:cNvPicPr/>
          <p:nvPr/>
        </p:nvPicPr>
        <p:blipFill>
          <a:blip r:embed="rId2" cstate="print"/>
          <a:srcRect l="15409"/>
          <a:stretch>
            <a:fillRect/>
          </a:stretch>
        </p:blipFill>
        <p:spPr bwMode="auto">
          <a:xfrm>
            <a:off x="3040083" y="3408218"/>
            <a:ext cx="5308269" cy="330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1436915"/>
            <a:ext cx="9616593" cy="4604448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Полярное сияние как природное явление делится 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диффузное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точечное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(дискретное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 Диффузное выглядит как безликое свечение в небе.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Точечные различаются  по яркости, от едва видимых невооруженным глазом до достаточно ярких.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2" y="3755159"/>
            <a:ext cx="368776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76" y="3399211"/>
            <a:ext cx="3886756" cy="259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15" y="3603255"/>
            <a:ext cx="3802083" cy="253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693" y="581891"/>
            <a:ext cx="8929617" cy="886691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форме явление делится на виды: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Documents and Settings\User\Рабочий стол\лент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32" y="2006929"/>
            <a:ext cx="3194463" cy="19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пуч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946" y="4358244"/>
            <a:ext cx="3824349" cy="2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2905" y="1398457"/>
            <a:ext cx="7236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лентообразное</a:t>
            </a:r>
            <a:r>
              <a:rPr lang="ru-RU" sz="2400" dirty="0" smtClean="0">
                <a:solidFill>
                  <a:srgbClr val="7030A0"/>
                </a:solidFill>
              </a:rPr>
              <a:t> – в виде сплошных полос в небе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C:\Documents and Settings\User\Рабочий стол\пят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8413" y="3534889"/>
            <a:ext cx="3719266" cy="225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84098" y="2614090"/>
            <a:ext cx="7903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диффузное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– в виде пятен на небе без четких границ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7679" y="3751244"/>
            <a:ext cx="573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лучи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– в виде тоненьких пучков света</a:t>
            </a:r>
            <a:r>
              <a:rPr lang="ru-RU" dirty="0" smtClean="0"/>
              <a:t>: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46364"/>
            <a:ext cx="9852121" cy="11083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интенсивности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1330037"/>
            <a:ext cx="11083635" cy="4711326"/>
          </a:xfrm>
        </p:spPr>
        <p:txBody>
          <a:bodyPr/>
          <a:lstStyle/>
          <a:p>
            <a:pPr indent="0" algn="just" fontAlgn="base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полярные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сияния, делятся на четыре группы.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Одно- и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двухбалльные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свечения являются слабыми по интенсивности и выглядят однотонными, а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трех- и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четырехбалльные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более интенсивны и видятся человеческим глазом как цветные (желтые, красные, зеленые, фиолетовые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):</a:t>
            </a:r>
          </a:p>
          <a:p>
            <a:pPr indent="450215" algn="just" fontAlgn="base">
              <a:lnSpc>
                <a:spcPct val="150000"/>
              </a:lnSpc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24" y="3345872"/>
            <a:ext cx="5319553" cy="299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Documents and Settings\User\Рабочий стол\свет 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77" y="3345872"/>
            <a:ext cx="5372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09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77092"/>
            <a:ext cx="9367211" cy="9836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Цвета полярного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сияния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896" y="1371600"/>
            <a:ext cx="10226193" cy="50153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У северного сияния много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цветов: оттенки красного, жёлтого, зелёного, синего, фиолетового.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r="27526"/>
          <a:stretch/>
        </p:blipFill>
        <p:spPr bwMode="auto">
          <a:xfrm>
            <a:off x="457199" y="2559627"/>
            <a:ext cx="34636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38" y="2065070"/>
            <a:ext cx="3905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3662305"/>
            <a:ext cx="4142509" cy="29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435</Words>
  <Application>Microsoft Office PowerPoint</Application>
  <PresentationFormat>Произвольный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 Исследовательская работа  «Интересные явления в физике.  Северное сияние» </vt:lpstr>
      <vt:lpstr>Что такое северное сияние</vt:lpstr>
      <vt:lpstr>Электрическая природа явления</vt:lpstr>
      <vt:lpstr> Процесс рождения северного сияния</vt:lpstr>
      <vt:lpstr>Влияние солнечной активности </vt:lpstr>
      <vt:lpstr>Классификация </vt:lpstr>
      <vt:lpstr>По форме явление делится на виды:</vt:lpstr>
      <vt:lpstr>По интенсивности</vt:lpstr>
      <vt:lpstr>Цвета полярного сияния</vt:lpstr>
      <vt:lpstr>Как увидеть северное сияние </vt:lpstr>
      <vt:lpstr>В каких странах можно наблюдать северное сияние  </vt:lpstr>
      <vt:lpstr>Искусственные «северные сияния» </vt:lpstr>
      <vt:lpstr>Связь явления с легендами и мифами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«Интересные явления в физике. Северное сияние» </dc:title>
  <dc:creator>Пользователь Windows</dc:creator>
  <cp:lastModifiedBy>Sveta 1</cp:lastModifiedBy>
  <cp:revision>50</cp:revision>
  <dcterms:created xsi:type="dcterms:W3CDTF">2021-01-11T18:02:43Z</dcterms:created>
  <dcterms:modified xsi:type="dcterms:W3CDTF">2021-01-12T13:15:24Z</dcterms:modified>
</cp:coreProperties>
</file>