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x="18288000" cy="10287000"/>
  <p:notesSz cx="6858000" cy="9144000"/>
  <p:embeddedFontLst>
    <p:embeddedFont>
      <p:font typeface="Repo Ultra-Bold" charset="1" panose="02000503040000020004"/>
      <p:regular r:id="rId38"/>
    </p:embeddedFont>
    <p:embeddedFont>
      <p:font typeface="Gagalin" charset="1" panose="00000500000000000000"/>
      <p:regular r:id="rId39"/>
    </p:embeddedFont>
    <p:embeddedFont>
      <p:font typeface="Repo Heavy" charset="1" panose="02000503040000020004"/>
      <p:regular r:id="rId40"/>
    </p:embeddedFont>
    <p:embeddedFont>
      <p:font typeface="Comfortaa Bold" charset="1" panose="00000800000000000000"/>
      <p:regular r:id="rId41"/>
    </p:embeddedFont>
    <p:embeddedFont>
      <p:font typeface="Repo Bold" charset="1" panose="02000503040000020004"/>
      <p:regular r:id="rId42"/>
    </p:embeddedFont>
    <p:embeddedFont>
      <p:font typeface="Repo" charset="1" panose="02000503040000020004"/>
      <p:regular r:id="rId43"/>
    </p:embeddedFont>
    <p:embeddedFont>
      <p:font typeface="Open Sans Bold" charset="1" panose="020B0806030504020204"/>
      <p:regular r:id="rId44"/>
    </p:embeddedFont>
    <p:embeddedFont>
      <p:font typeface="Open Sans" charset="1" panose="020B0606030504020204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fonts/font38.fntdata" Type="http://schemas.openxmlformats.org/officeDocument/2006/relationships/font"/><Relationship Id="rId39" Target="fonts/font39.fntdata" Type="http://schemas.openxmlformats.org/officeDocument/2006/relationships/font"/><Relationship Id="rId4" Target="theme/theme1.xml" Type="http://schemas.openxmlformats.org/officeDocument/2006/relationships/theme"/><Relationship Id="rId40" Target="fonts/font40.fntdata" Type="http://schemas.openxmlformats.org/officeDocument/2006/relationships/font"/><Relationship Id="rId41" Target="fonts/font41.fntdata" Type="http://schemas.openxmlformats.org/officeDocument/2006/relationships/font"/><Relationship Id="rId42" Target="fonts/font42.fntdata" Type="http://schemas.openxmlformats.org/officeDocument/2006/relationships/font"/><Relationship Id="rId43" Target="fonts/font43.fntdata" Type="http://schemas.openxmlformats.org/officeDocument/2006/relationships/font"/><Relationship Id="rId44" Target="fonts/font44.fntdata" Type="http://schemas.openxmlformats.org/officeDocument/2006/relationships/font"/><Relationship Id="rId45" Target="fonts/font45.fntdata" Type="http://schemas.openxmlformats.org/officeDocument/2006/relationships/font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jpe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svg" Type="http://schemas.openxmlformats.org/officeDocument/2006/relationships/image"/><Relationship Id="rId22" Target="../media/image21.png" Type="http://schemas.openxmlformats.org/officeDocument/2006/relationships/image"/><Relationship Id="rId23" Target="../media/image22.sv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jpe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21.png" Type="http://schemas.openxmlformats.org/officeDocument/2006/relationships/image"/><Relationship Id="rId12" Target="../media/image22.svg" Type="http://schemas.openxmlformats.org/officeDocument/2006/relationships/image"/><Relationship Id="rId13" Target="../media/image31.png" Type="http://schemas.openxmlformats.org/officeDocument/2006/relationships/image"/><Relationship Id="rId14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Relationship Id="rId6" Target="../media/image26.sv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Relationship Id="rId9" Target="../media/image29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21.png" Type="http://schemas.openxmlformats.org/officeDocument/2006/relationships/image"/><Relationship Id="rId12" Target="../media/image22.svg" Type="http://schemas.openxmlformats.org/officeDocument/2006/relationships/image"/><Relationship Id="rId13" Target="../media/image31.png" Type="http://schemas.openxmlformats.org/officeDocument/2006/relationships/image"/><Relationship Id="rId14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Relationship Id="rId6" Target="../media/image26.sv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Relationship Id="rId9" Target="../media/image29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9.svg" Type="http://schemas.openxmlformats.org/officeDocument/2006/relationships/image"/><Relationship Id="rId11" Target="../media/image60.png" Type="http://schemas.openxmlformats.org/officeDocument/2006/relationships/image"/><Relationship Id="rId12" Target="../media/image61.svg" Type="http://schemas.openxmlformats.org/officeDocument/2006/relationships/image"/><Relationship Id="rId13" Target="../media/image62.png" Type="http://schemas.openxmlformats.org/officeDocument/2006/relationships/image"/><Relationship Id="rId14" Target="../media/image63.svg" Type="http://schemas.openxmlformats.org/officeDocument/2006/relationships/image"/><Relationship Id="rId15" Target="../media/image46.png" Type="http://schemas.openxmlformats.org/officeDocument/2006/relationships/image"/><Relationship Id="rId16" Target="../media/image47.svg" Type="http://schemas.openxmlformats.org/officeDocument/2006/relationships/image"/><Relationship Id="rId2" Target="../media/image33.png" Type="http://schemas.openxmlformats.org/officeDocument/2006/relationships/image"/><Relationship Id="rId3" Target="../media/image52.jpeg" Type="http://schemas.openxmlformats.org/officeDocument/2006/relationships/image"/><Relationship Id="rId4" Target="../media/image53.png" Type="http://schemas.openxmlformats.org/officeDocument/2006/relationships/image"/><Relationship Id="rId5" Target="../media/image54.jpeg" Type="http://schemas.openxmlformats.org/officeDocument/2006/relationships/image"/><Relationship Id="rId6" Target="../media/image55.png" Type="http://schemas.openxmlformats.org/officeDocument/2006/relationships/image"/><Relationship Id="rId7" Target="../media/image56.jpeg" Type="http://schemas.openxmlformats.org/officeDocument/2006/relationships/image"/><Relationship Id="rId8" Target="../media/image57.png" Type="http://schemas.openxmlformats.org/officeDocument/2006/relationships/image"/><Relationship Id="rId9" Target="../media/image58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70.png" Type="http://schemas.openxmlformats.org/officeDocument/2006/relationships/image"/><Relationship Id="rId11" Target="../media/image71.svg" Type="http://schemas.openxmlformats.org/officeDocument/2006/relationships/image"/><Relationship Id="rId12" Target="../media/image72.png" Type="http://schemas.openxmlformats.org/officeDocument/2006/relationships/image"/><Relationship Id="rId13" Target="../media/image73.svg" Type="http://schemas.openxmlformats.org/officeDocument/2006/relationships/image"/><Relationship Id="rId14" Target="../media/image74.png" Type="http://schemas.openxmlformats.org/officeDocument/2006/relationships/image"/><Relationship Id="rId15" Target="../media/image75.svg" Type="http://schemas.openxmlformats.org/officeDocument/2006/relationships/image"/><Relationship Id="rId2" Target="../media/image64.png" Type="http://schemas.openxmlformats.org/officeDocument/2006/relationships/image"/><Relationship Id="rId3" Target="../media/image34.png" Type="http://schemas.openxmlformats.org/officeDocument/2006/relationships/image"/><Relationship Id="rId4" Target="../media/image35.svg" Type="http://schemas.openxmlformats.org/officeDocument/2006/relationships/image"/><Relationship Id="rId5" Target="../media/image65.png" Type="http://schemas.openxmlformats.org/officeDocument/2006/relationships/image"/><Relationship Id="rId6" Target="../media/image66.jpeg" Type="http://schemas.openxmlformats.org/officeDocument/2006/relationships/image"/><Relationship Id="rId7" Target="../media/image67.jpeg" Type="http://schemas.openxmlformats.org/officeDocument/2006/relationships/image"/><Relationship Id="rId8" Target="../media/image68.jpeg" Type="http://schemas.openxmlformats.org/officeDocument/2006/relationships/image"/><Relationship Id="rId9" Target="../media/image69.jpe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3.png" Type="http://schemas.openxmlformats.org/officeDocument/2006/relationships/image"/><Relationship Id="rId11" Target="../media/image84.svg" Type="http://schemas.openxmlformats.org/officeDocument/2006/relationships/image"/><Relationship Id="rId12" Target="../media/image34.png" Type="http://schemas.openxmlformats.org/officeDocument/2006/relationships/image"/><Relationship Id="rId13" Target="../media/image35.svg" Type="http://schemas.openxmlformats.org/officeDocument/2006/relationships/image"/><Relationship Id="rId14" Target="../media/image46.png" Type="http://schemas.openxmlformats.org/officeDocument/2006/relationships/image"/><Relationship Id="rId15" Target="../media/image47.svg" Type="http://schemas.openxmlformats.org/officeDocument/2006/relationships/image"/><Relationship Id="rId2" Target="../media/image64.png" Type="http://schemas.openxmlformats.org/officeDocument/2006/relationships/image"/><Relationship Id="rId3" Target="../media/image76.jpeg" Type="http://schemas.openxmlformats.org/officeDocument/2006/relationships/image"/><Relationship Id="rId4" Target="../media/image77.jpeg" Type="http://schemas.openxmlformats.org/officeDocument/2006/relationships/image"/><Relationship Id="rId5" Target="../media/image78.png" Type="http://schemas.openxmlformats.org/officeDocument/2006/relationships/image"/><Relationship Id="rId6" Target="../media/image79.jpeg" Type="http://schemas.openxmlformats.org/officeDocument/2006/relationships/image"/><Relationship Id="rId7" Target="../media/image80.jpeg" Type="http://schemas.openxmlformats.org/officeDocument/2006/relationships/image"/><Relationship Id="rId8" Target="../media/image81.png" Type="http://schemas.openxmlformats.org/officeDocument/2006/relationships/image"/><Relationship Id="rId9" Target="../media/image82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9.svg" Type="http://schemas.openxmlformats.org/officeDocument/2006/relationships/image"/><Relationship Id="rId11" Target="../media/image60.png" Type="http://schemas.openxmlformats.org/officeDocument/2006/relationships/image"/><Relationship Id="rId12" Target="../media/image61.svg" Type="http://schemas.openxmlformats.org/officeDocument/2006/relationships/image"/><Relationship Id="rId13" Target="../media/image62.png" Type="http://schemas.openxmlformats.org/officeDocument/2006/relationships/image"/><Relationship Id="rId14" Target="../media/image63.svg" Type="http://schemas.openxmlformats.org/officeDocument/2006/relationships/image"/><Relationship Id="rId15" Target="../media/image46.png" Type="http://schemas.openxmlformats.org/officeDocument/2006/relationships/image"/><Relationship Id="rId16" Target="../media/image47.svg" Type="http://schemas.openxmlformats.org/officeDocument/2006/relationships/image"/><Relationship Id="rId2" Target="../media/image33.png" Type="http://schemas.openxmlformats.org/officeDocument/2006/relationships/image"/><Relationship Id="rId3" Target="../media/image85.jpeg" Type="http://schemas.openxmlformats.org/officeDocument/2006/relationships/image"/><Relationship Id="rId4" Target="../media/image53.png" Type="http://schemas.openxmlformats.org/officeDocument/2006/relationships/image"/><Relationship Id="rId5" Target="../media/image86.jpeg" Type="http://schemas.openxmlformats.org/officeDocument/2006/relationships/image"/><Relationship Id="rId6" Target="../media/image55.png" Type="http://schemas.openxmlformats.org/officeDocument/2006/relationships/image"/><Relationship Id="rId7" Target="../media/image87.jpeg" Type="http://schemas.openxmlformats.org/officeDocument/2006/relationships/image"/><Relationship Id="rId8" Target="../media/image57.png" Type="http://schemas.openxmlformats.org/officeDocument/2006/relationships/image"/><Relationship Id="rId9" Target="../media/image5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21.png" Type="http://schemas.openxmlformats.org/officeDocument/2006/relationships/image"/><Relationship Id="rId12" Target="../media/image22.svg" Type="http://schemas.openxmlformats.org/officeDocument/2006/relationships/image"/><Relationship Id="rId13" Target="../media/image31.png" Type="http://schemas.openxmlformats.org/officeDocument/2006/relationships/image"/><Relationship Id="rId14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Relationship Id="rId6" Target="../media/image26.sv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Relationship Id="rId9" Target="../media/image29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21.png" Type="http://schemas.openxmlformats.org/officeDocument/2006/relationships/image"/><Relationship Id="rId12" Target="../media/image22.svg" Type="http://schemas.openxmlformats.org/officeDocument/2006/relationships/image"/><Relationship Id="rId13" Target="../media/image31.png" Type="http://schemas.openxmlformats.org/officeDocument/2006/relationships/image"/><Relationship Id="rId14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Relationship Id="rId6" Target="../media/image26.sv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Relationship Id="rId9" Target="../media/image29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21.png" Type="http://schemas.openxmlformats.org/officeDocument/2006/relationships/image"/><Relationship Id="rId12" Target="../media/image22.svg" Type="http://schemas.openxmlformats.org/officeDocument/2006/relationships/image"/><Relationship Id="rId13" Target="../media/image31.png" Type="http://schemas.openxmlformats.org/officeDocument/2006/relationships/image"/><Relationship Id="rId14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Relationship Id="rId6" Target="../media/image26.sv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Relationship Id="rId9" Target="../media/image29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4.svg" Type="http://schemas.openxmlformats.org/officeDocument/2006/relationships/image"/><Relationship Id="rId11" Target="../media/image95.png" Type="http://schemas.openxmlformats.org/officeDocument/2006/relationships/image"/><Relationship Id="rId12" Target="../media/image96.svg" Type="http://schemas.openxmlformats.org/officeDocument/2006/relationships/image"/><Relationship Id="rId13" Target="../media/image74.png" Type="http://schemas.openxmlformats.org/officeDocument/2006/relationships/image"/><Relationship Id="rId14" Target="../media/image75.svg" Type="http://schemas.openxmlformats.org/officeDocument/2006/relationships/image"/><Relationship Id="rId2" Target="../media/image1.png" Type="http://schemas.openxmlformats.org/officeDocument/2006/relationships/image"/><Relationship Id="rId3" Target="../media/image88.jpeg" Type="http://schemas.openxmlformats.org/officeDocument/2006/relationships/image"/><Relationship Id="rId4" Target="../media/image55.png" Type="http://schemas.openxmlformats.org/officeDocument/2006/relationships/image"/><Relationship Id="rId5" Target="../media/image89.jpeg" Type="http://schemas.openxmlformats.org/officeDocument/2006/relationships/image"/><Relationship Id="rId6" Target="../media/image90.png" Type="http://schemas.openxmlformats.org/officeDocument/2006/relationships/image"/><Relationship Id="rId7" Target="../media/image91.jpeg" Type="http://schemas.openxmlformats.org/officeDocument/2006/relationships/image"/><Relationship Id="rId8" Target="../media/image92.png" Type="http://schemas.openxmlformats.org/officeDocument/2006/relationships/image"/><Relationship Id="rId9" Target="../media/image93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3.png" Type="http://schemas.openxmlformats.org/officeDocument/2006/relationships/image"/><Relationship Id="rId11" Target="../media/image84.svg" Type="http://schemas.openxmlformats.org/officeDocument/2006/relationships/image"/><Relationship Id="rId12" Target="../media/image34.png" Type="http://schemas.openxmlformats.org/officeDocument/2006/relationships/image"/><Relationship Id="rId13" Target="../media/image35.svg" Type="http://schemas.openxmlformats.org/officeDocument/2006/relationships/image"/><Relationship Id="rId14" Target="../media/image46.png" Type="http://schemas.openxmlformats.org/officeDocument/2006/relationships/image"/><Relationship Id="rId15" Target="../media/image47.svg" Type="http://schemas.openxmlformats.org/officeDocument/2006/relationships/image"/><Relationship Id="rId2" Target="../media/image64.png" Type="http://schemas.openxmlformats.org/officeDocument/2006/relationships/image"/><Relationship Id="rId3" Target="../media/image97.jpeg" Type="http://schemas.openxmlformats.org/officeDocument/2006/relationships/image"/><Relationship Id="rId4" Target="../media/image98.jpeg" Type="http://schemas.openxmlformats.org/officeDocument/2006/relationships/image"/><Relationship Id="rId5" Target="../media/image78.png" Type="http://schemas.openxmlformats.org/officeDocument/2006/relationships/image"/><Relationship Id="rId6" Target="../media/image99.jpeg" Type="http://schemas.openxmlformats.org/officeDocument/2006/relationships/image"/><Relationship Id="rId7" Target="../media/image100.jpeg" Type="http://schemas.openxmlformats.org/officeDocument/2006/relationships/image"/><Relationship Id="rId8" Target="../media/image81.png" Type="http://schemas.openxmlformats.org/officeDocument/2006/relationships/image"/><Relationship Id="rId9" Target="../media/image82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9.svg" Type="http://schemas.openxmlformats.org/officeDocument/2006/relationships/image"/><Relationship Id="rId11" Target="../media/image60.png" Type="http://schemas.openxmlformats.org/officeDocument/2006/relationships/image"/><Relationship Id="rId12" Target="../media/image61.svg" Type="http://schemas.openxmlformats.org/officeDocument/2006/relationships/image"/><Relationship Id="rId13" Target="../media/image62.png" Type="http://schemas.openxmlformats.org/officeDocument/2006/relationships/image"/><Relationship Id="rId14" Target="../media/image63.svg" Type="http://schemas.openxmlformats.org/officeDocument/2006/relationships/image"/><Relationship Id="rId15" Target="../media/image46.png" Type="http://schemas.openxmlformats.org/officeDocument/2006/relationships/image"/><Relationship Id="rId16" Target="../media/image47.svg" Type="http://schemas.openxmlformats.org/officeDocument/2006/relationships/image"/><Relationship Id="rId2" Target="../media/image33.png" Type="http://schemas.openxmlformats.org/officeDocument/2006/relationships/image"/><Relationship Id="rId3" Target="../media/image101.jpeg" Type="http://schemas.openxmlformats.org/officeDocument/2006/relationships/image"/><Relationship Id="rId4" Target="../media/image53.png" Type="http://schemas.openxmlformats.org/officeDocument/2006/relationships/image"/><Relationship Id="rId5" Target="../media/image102.jpeg" Type="http://schemas.openxmlformats.org/officeDocument/2006/relationships/image"/><Relationship Id="rId6" Target="../media/image55.png" Type="http://schemas.openxmlformats.org/officeDocument/2006/relationships/image"/><Relationship Id="rId7" Target="../media/image103.jpeg" Type="http://schemas.openxmlformats.org/officeDocument/2006/relationships/image"/><Relationship Id="rId8" Target="../media/image57.png" Type="http://schemas.openxmlformats.org/officeDocument/2006/relationships/image"/><Relationship Id="rId9" Target="../media/image58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2.svg" Type="http://schemas.openxmlformats.org/officeDocument/2006/relationships/image"/><Relationship Id="rId11" Target="../media/image31.png" Type="http://schemas.openxmlformats.org/officeDocument/2006/relationships/image"/><Relationship Id="rId12" Target="../media/image32.svg" Type="http://schemas.openxmlformats.org/officeDocument/2006/relationships/image"/><Relationship Id="rId13" Target="../media/image104.png" Type="http://schemas.openxmlformats.org/officeDocument/2006/relationships/image"/><Relationship Id="rId14" Target="../media/image105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7.png" Type="http://schemas.openxmlformats.org/officeDocument/2006/relationships/image"/><Relationship Id="rId6" Target="../media/image28.svg" Type="http://schemas.openxmlformats.org/officeDocument/2006/relationships/image"/><Relationship Id="rId7" Target="../media/image29.png" Type="http://schemas.openxmlformats.org/officeDocument/2006/relationships/image"/><Relationship Id="rId8" Target="../media/image30.svg" Type="http://schemas.openxmlformats.org/officeDocument/2006/relationships/image"/><Relationship Id="rId9" Target="../media/image2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21.png" Type="http://schemas.openxmlformats.org/officeDocument/2006/relationships/image"/><Relationship Id="rId12" Target="../media/image22.svg" Type="http://schemas.openxmlformats.org/officeDocument/2006/relationships/image"/><Relationship Id="rId13" Target="../media/image31.png" Type="http://schemas.openxmlformats.org/officeDocument/2006/relationships/image"/><Relationship Id="rId14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Relationship Id="rId6" Target="../media/image26.sv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Relationship Id="rId9" Target="../media/image29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21.png" Type="http://schemas.openxmlformats.org/officeDocument/2006/relationships/image"/><Relationship Id="rId12" Target="../media/image22.svg" Type="http://schemas.openxmlformats.org/officeDocument/2006/relationships/image"/><Relationship Id="rId13" Target="../media/image31.png" Type="http://schemas.openxmlformats.org/officeDocument/2006/relationships/image"/><Relationship Id="rId14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Relationship Id="rId6" Target="../media/image26.sv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Relationship Id="rId9" Target="../media/image29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21.png" Type="http://schemas.openxmlformats.org/officeDocument/2006/relationships/image"/><Relationship Id="rId12" Target="../media/image22.svg" Type="http://schemas.openxmlformats.org/officeDocument/2006/relationships/image"/><Relationship Id="rId13" Target="../media/image31.png" Type="http://schemas.openxmlformats.org/officeDocument/2006/relationships/image"/><Relationship Id="rId14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Relationship Id="rId6" Target="../media/image26.sv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Relationship Id="rId9" Target="../media/image29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1.svg" Type="http://schemas.openxmlformats.org/officeDocument/2006/relationships/image"/><Relationship Id="rId11" Target="../media/image42.png" Type="http://schemas.openxmlformats.org/officeDocument/2006/relationships/image"/><Relationship Id="rId12" Target="../media/image43.svg" Type="http://schemas.openxmlformats.org/officeDocument/2006/relationships/image"/><Relationship Id="rId13" Target="../media/image44.png" Type="http://schemas.openxmlformats.org/officeDocument/2006/relationships/image"/><Relationship Id="rId14" Target="../media/image45.svg" Type="http://schemas.openxmlformats.org/officeDocument/2006/relationships/image"/><Relationship Id="rId15" Target="../media/image46.png" Type="http://schemas.openxmlformats.org/officeDocument/2006/relationships/image"/><Relationship Id="rId16" Target="../media/image47.svg" Type="http://schemas.openxmlformats.org/officeDocument/2006/relationships/image"/><Relationship Id="rId2" Target="../media/image33.png" Type="http://schemas.openxmlformats.org/officeDocument/2006/relationships/image"/><Relationship Id="rId3" Target="../media/image34.png" Type="http://schemas.openxmlformats.org/officeDocument/2006/relationships/image"/><Relationship Id="rId4" Target="../media/image35.svg" Type="http://schemas.openxmlformats.org/officeDocument/2006/relationships/image"/><Relationship Id="rId5" Target="../media/image36.jpeg" Type="http://schemas.openxmlformats.org/officeDocument/2006/relationships/image"/><Relationship Id="rId6" Target="../media/image37.png" Type="http://schemas.openxmlformats.org/officeDocument/2006/relationships/image"/><Relationship Id="rId7" Target="../media/image38.jpeg" Type="http://schemas.openxmlformats.org/officeDocument/2006/relationships/image"/><Relationship Id="rId8" Target="../media/image39.png" Type="http://schemas.openxmlformats.org/officeDocument/2006/relationships/image"/><Relationship Id="rId9" Target="../media/image40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1.svg" Type="http://schemas.openxmlformats.org/officeDocument/2006/relationships/image"/><Relationship Id="rId11" Target="../media/image42.png" Type="http://schemas.openxmlformats.org/officeDocument/2006/relationships/image"/><Relationship Id="rId12" Target="../media/image43.svg" Type="http://schemas.openxmlformats.org/officeDocument/2006/relationships/image"/><Relationship Id="rId13" Target="../media/image44.png" Type="http://schemas.openxmlformats.org/officeDocument/2006/relationships/image"/><Relationship Id="rId14" Target="../media/image45.svg" Type="http://schemas.openxmlformats.org/officeDocument/2006/relationships/image"/><Relationship Id="rId15" Target="../media/image46.png" Type="http://schemas.openxmlformats.org/officeDocument/2006/relationships/image"/><Relationship Id="rId16" Target="../media/image47.svg" Type="http://schemas.openxmlformats.org/officeDocument/2006/relationships/image"/><Relationship Id="rId2" Target="../media/image33.png" Type="http://schemas.openxmlformats.org/officeDocument/2006/relationships/image"/><Relationship Id="rId3" Target="../media/image34.png" Type="http://schemas.openxmlformats.org/officeDocument/2006/relationships/image"/><Relationship Id="rId4" Target="../media/image35.svg" Type="http://schemas.openxmlformats.org/officeDocument/2006/relationships/image"/><Relationship Id="rId5" Target="../media/image48.jpeg" Type="http://schemas.openxmlformats.org/officeDocument/2006/relationships/image"/><Relationship Id="rId6" Target="../media/image37.png" Type="http://schemas.openxmlformats.org/officeDocument/2006/relationships/image"/><Relationship Id="rId7" Target="../media/image49.jpeg" Type="http://schemas.openxmlformats.org/officeDocument/2006/relationships/image"/><Relationship Id="rId8" Target="../media/image39.png" Type="http://schemas.openxmlformats.org/officeDocument/2006/relationships/image"/><Relationship Id="rId9" Target="../media/image40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1.svg" Type="http://schemas.openxmlformats.org/officeDocument/2006/relationships/image"/><Relationship Id="rId11" Target="../media/image42.png" Type="http://schemas.openxmlformats.org/officeDocument/2006/relationships/image"/><Relationship Id="rId12" Target="../media/image43.svg" Type="http://schemas.openxmlformats.org/officeDocument/2006/relationships/image"/><Relationship Id="rId13" Target="../media/image44.png" Type="http://schemas.openxmlformats.org/officeDocument/2006/relationships/image"/><Relationship Id="rId14" Target="../media/image45.svg" Type="http://schemas.openxmlformats.org/officeDocument/2006/relationships/image"/><Relationship Id="rId15" Target="../media/image46.png" Type="http://schemas.openxmlformats.org/officeDocument/2006/relationships/image"/><Relationship Id="rId16" Target="../media/image47.svg" Type="http://schemas.openxmlformats.org/officeDocument/2006/relationships/image"/><Relationship Id="rId2" Target="../media/image33.png" Type="http://schemas.openxmlformats.org/officeDocument/2006/relationships/image"/><Relationship Id="rId3" Target="../media/image34.png" Type="http://schemas.openxmlformats.org/officeDocument/2006/relationships/image"/><Relationship Id="rId4" Target="../media/image35.svg" Type="http://schemas.openxmlformats.org/officeDocument/2006/relationships/image"/><Relationship Id="rId5" Target="../media/image50.jpeg" Type="http://schemas.openxmlformats.org/officeDocument/2006/relationships/image"/><Relationship Id="rId6" Target="../media/image37.png" Type="http://schemas.openxmlformats.org/officeDocument/2006/relationships/image"/><Relationship Id="rId7" Target="../media/image51.jpeg" Type="http://schemas.openxmlformats.org/officeDocument/2006/relationships/image"/><Relationship Id="rId8" Target="../media/image39.png" Type="http://schemas.openxmlformats.org/officeDocument/2006/relationships/image"/><Relationship Id="rId9" Target="../media/image40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221273" y="7257221"/>
            <a:ext cx="8872933" cy="2839338"/>
          </a:xfrm>
          <a:custGeom>
            <a:avLst/>
            <a:gdLst/>
            <a:ahLst/>
            <a:cxnLst/>
            <a:rect r="r" b="b" t="t" l="l"/>
            <a:pathLst>
              <a:path h="2839338" w="8872933">
                <a:moveTo>
                  <a:pt x="0" y="0"/>
                </a:moveTo>
                <a:lnTo>
                  <a:pt x="8872933" y="0"/>
                </a:lnTo>
                <a:lnTo>
                  <a:pt x="8872933" y="2839339"/>
                </a:lnTo>
                <a:lnTo>
                  <a:pt x="0" y="28393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20056">
            <a:off x="2049501" y="771723"/>
            <a:ext cx="8532395" cy="4452359"/>
          </a:xfrm>
          <a:custGeom>
            <a:avLst/>
            <a:gdLst/>
            <a:ahLst/>
            <a:cxnLst/>
            <a:rect r="r" b="b" t="t" l="l"/>
            <a:pathLst>
              <a:path h="4452359" w="8532395">
                <a:moveTo>
                  <a:pt x="0" y="0"/>
                </a:moveTo>
                <a:lnTo>
                  <a:pt x="8532395" y="0"/>
                </a:lnTo>
                <a:lnTo>
                  <a:pt x="8532395" y="4452359"/>
                </a:lnTo>
                <a:lnTo>
                  <a:pt x="0" y="445235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4803573" y="2478034"/>
            <a:ext cx="8763810" cy="5596723"/>
            <a:chOff x="0" y="0"/>
            <a:chExt cx="3450371" cy="220346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4213" y="0"/>
              <a:ext cx="3454583" cy="2203467"/>
            </a:xfrm>
            <a:custGeom>
              <a:avLst/>
              <a:gdLst/>
              <a:ahLst/>
              <a:cxnLst/>
              <a:rect r="r" b="b" t="t" l="l"/>
              <a:pathLst>
                <a:path h="2203467" w="3454583">
                  <a:moveTo>
                    <a:pt x="278431" y="16918"/>
                  </a:moveTo>
                  <a:cubicBezTo>
                    <a:pt x="278431" y="16918"/>
                    <a:pt x="604014" y="12258"/>
                    <a:pt x="931603" y="12454"/>
                  </a:cubicBezTo>
                  <a:cubicBezTo>
                    <a:pt x="2379243" y="12671"/>
                    <a:pt x="3180515" y="0"/>
                    <a:pt x="3180515" y="0"/>
                  </a:cubicBezTo>
                  <a:cubicBezTo>
                    <a:pt x="3247979" y="0"/>
                    <a:pt x="3323916" y="0"/>
                    <a:pt x="3402689" y="85073"/>
                  </a:cubicBezTo>
                  <a:cubicBezTo>
                    <a:pt x="3445667" y="131488"/>
                    <a:pt x="3446735" y="240224"/>
                    <a:pt x="3447140" y="320281"/>
                  </a:cubicBezTo>
                  <a:cubicBezTo>
                    <a:pt x="3447140" y="320281"/>
                    <a:pt x="3445436" y="1200652"/>
                    <a:pt x="3445436" y="1440883"/>
                  </a:cubicBezTo>
                  <a:cubicBezTo>
                    <a:pt x="3445436" y="1655042"/>
                    <a:pt x="3454584" y="1954221"/>
                    <a:pt x="3454584" y="1954221"/>
                  </a:cubicBezTo>
                  <a:cubicBezTo>
                    <a:pt x="3454584" y="2082890"/>
                    <a:pt x="3450414" y="2203467"/>
                    <a:pt x="3197576" y="2195333"/>
                  </a:cubicBezTo>
                  <a:cubicBezTo>
                    <a:pt x="3197576" y="2195333"/>
                    <a:pt x="2821104" y="2175034"/>
                    <a:pt x="2431087" y="2182633"/>
                  </a:cubicBezTo>
                  <a:cubicBezTo>
                    <a:pt x="1208812" y="2190767"/>
                    <a:pt x="304023" y="2203467"/>
                    <a:pt x="304023" y="2203467"/>
                  </a:cubicBezTo>
                  <a:cubicBezTo>
                    <a:pt x="132548" y="2203467"/>
                    <a:pt x="4213" y="2102398"/>
                    <a:pt x="8532" y="1899851"/>
                  </a:cubicBezTo>
                  <a:cubicBezTo>
                    <a:pt x="8532" y="1899851"/>
                    <a:pt x="9630" y="1401310"/>
                    <a:pt x="4815" y="97824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EF72C1"/>
            </a:solidFill>
          </p:spPr>
        </p:sp>
      </p:grpSp>
      <p:grpSp>
        <p:nvGrpSpPr>
          <p:cNvPr name="Group 7" id="7"/>
          <p:cNvGrpSpPr>
            <a:grpSpLocks noChangeAspect="true"/>
          </p:cNvGrpSpPr>
          <p:nvPr/>
        </p:nvGrpSpPr>
        <p:grpSpPr>
          <a:xfrm rot="473064">
            <a:off x="13581296" y="958752"/>
            <a:ext cx="5699840" cy="8369496"/>
            <a:chOff x="0" y="0"/>
            <a:chExt cx="4116070" cy="604393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31750" y="39370"/>
              <a:ext cx="4044950" cy="5985510"/>
            </a:xfrm>
            <a:custGeom>
              <a:avLst/>
              <a:gdLst/>
              <a:ahLst/>
              <a:cxnLst/>
              <a:rect r="r" b="b" t="t" l="l"/>
              <a:pathLst>
                <a:path h="5985510" w="4044950">
                  <a:moveTo>
                    <a:pt x="4044950" y="5985510"/>
                  </a:moveTo>
                  <a:lnTo>
                    <a:pt x="0" y="5985510"/>
                  </a:lnTo>
                  <a:lnTo>
                    <a:pt x="0" y="0"/>
                  </a:lnTo>
                  <a:lnTo>
                    <a:pt x="4044950" y="0"/>
                  </a:lnTo>
                  <a:lnTo>
                    <a:pt x="4044950" y="5985510"/>
                  </a:lnTo>
                  <a:close/>
                </a:path>
              </a:pathLst>
            </a:custGeom>
            <a:blipFill>
              <a:blip r:embed="rId7"/>
              <a:stretch>
                <a:fillRect l="-66142" t="0" r="-55958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116070" cy="6043930"/>
            </a:xfrm>
            <a:custGeom>
              <a:avLst/>
              <a:gdLst/>
              <a:ahLst/>
              <a:cxnLst/>
              <a:rect r="r" b="b" t="t" l="l"/>
              <a:pathLst>
                <a:path h="6043930" w="4116070">
                  <a:moveTo>
                    <a:pt x="4116070" y="6043930"/>
                  </a:moveTo>
                  <a:lnTo>
                    <a:pt x="0" y="6043930"/>
                  </a:lnTo>
                  <a:lnTo>
                    <a:pt x="0" y="0"/>
                  </a:lnTo>
                  <a:lnTo>
                    <a:pt x="4116070" y="0"/>
                  </a:lnTo>
                  <a:lnTo>
                    <a:pt x="4116070" y="6043930"/>
                  </a:lnTo>
                  <a:close/>
                </a:path>
              </a:pathLst>
            </a:custGeom>
            <a:blipFill>
              <a:blip r:embed="rId8"/>
              <a:stretch>
                <a:fillRect l="0" t="-106" r="0" b="-106"/>
              </a:stretch>
            </a:blipFill>
          </p:spPr>
        </p:sp>
      </p:grpSp>
      <p:sp>
        <p:nvSpPr>
          <p:cNvPr name="Freeform 10" id="10"/>
          <p:cNvSpPr/>
          <p:nvPr/>
        </p:nvSpPr>
        <p:spPr>
          <a:xfrm flipH="false" flipV="false" rot="578269">
            <a:off x="11121249" y="6123074"/>
            <a:ext cx="3804450" cy="3903366"/>
          </a:xfrm>
          <a:custGeom>
            <a:avLst/>
            <a:gdLst/>
            <a:ahLst/>
            <a:cxnLst/>
            <a:rect r="r" b="b" t="t" l="l"/>
            <a:pathLst>
              <a:path h="3903366" w="3804450">
                <a:moveTo>
                  <a:pt x="0" y="0"/>
                </a:moveTo>
                <a:lnTo>
                  <a:pt x="3804450" y="0"/>
                </a:lnTo>
                <a:lnTo>
                  <a:pt x="3804450" y="3903366"/>
                </a:lnTo>
                <a:lnTo>
                  <a:pt x="0" y="39033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298439">
            <a:off x="11163064" y="7511198"/>
            <a:ext cx="3746389" cy="12157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9"/>
              </a:lnSpc>
            </a:pPr>
            <a:r>
              <a:rPr lang="en-US" b="true" sz="2285">
                <a:solidFill>
                  <a:srgbClr val="FFFFFF"/>
                </a:solidFill>
                <a:latin typeface="Repo Ultra-Bold"/>
                <a:ea typeface="Repo Ultra-Bold"/>
                <a:cs typeface="Repo Ultra-Bold"/>
                <a:sym typeface="Repo Ultra-Bold"/>
              </a:rPr>
              <a:t>ПСИХОЛОГИЧЕСКАЯ</a:t>
            </a:r>
          </a:p>
          <a:p>
            <a:pPr algn="ctr">
              <a:lnSpc>
                <a:spcPts val="3199"/>
              </a:lnSpc>
            </a:pPr>
            <a:r>
              <a:rPr lang="en-US" b="true" sz="2285">
                <a:solidFill>
                  <a:srgbClr val="FFFFFF"/>
                </a:solidFill>
                <a:latin typeface="Repo Ultra-Bold"/>
                <a:ea typeface="Repo Ultra-Bold"/>
                <a:cs typeface="Repo Ultra-Bold"/>
                <a:sym typeface="Repo Ultra-Bold"/>
              </a:rPr>
              <a:t>ИГРА</a:t>
            </a:r>
          </a:p>
          <a:p>
            <a:pPr algn="ctr">
              <a:lnSpc>
                <a:spcPts val="3199"/>
              </a:lnSpc>
            </a:pPr>
            <a:r>
              <a:rPr lang="en-US" b="true" sz="2285">
                <a:solidFill>
                  <a:srgbClr val="FFFFFF"/>
                </a:solidFill>
                <a:latin typeface="Repo Ultra-Bold"/>
                <a:ea typeface="Repo Ultra-Bold"/>
                <a:cs typeface="Repo Ultra-Bold"/>
                <a:sym typeface="Repo Ultra-Bold"/>
              </a:rPr>
              <a:t>ВИКТОРИНА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-650084">
            <a:off x="5229292" y="1996932"/>
            <a:ext cx="3983963" cy="2001941"/>
          </a:xfrm>
          <a:custGeom>
            <a:avLst/>
            <a:gdLst/>
            <a:ahLst/>
            <a:cxnLst/>
            <a:rect r="r" b="b" t="t" l="l"/>
            <a:pathLst>
              <a:path h="2001941" w="3983963">
                <a:moveTo>
                  <a:pt x="0" y="0"/>
                </a:moveTo>
                <a:lnTo>
                  <a:pt x="3983963" y="0"/>
                </a:lnTo>
                <a:lnTo>
                  <a:pt x="3983963" y="2001941"/>
                </a:lnTo>
                <a:lnTo>
                  <a:pt x="0" y="200194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-650084">
            <a:off x="4928113" y="2640147"/>
            <a:ext cx="4571997" cy="640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2"/>
              </a:lnSpc>
            </a:pPr>
            <a:r>
              <a:rPr lang="en-US" b="true" sz="3630">
                <a:solidFill>
                  <a:srgbClr val="FFFFFF"/>
                </a:solidFill>
                <a:latin typeface="Repo Ultra-Bold"/>
                <a:ea typeface="Repo Ultra-Bold"/>
                <a:cs typeface="Repo Ultra-Bold"/>
                <a:sym typeface="Repo Ultra-Bold"/>
              </a:rPr>
              <a:t>ПОДРОСТКАМ</a:t>
            </a:r>
          </a:p>
        </p:txBody>
      </p:sp>
      <p:grpSp>
        <p:nvGrpSpPr>
          <p:cNvPr name="Group 14" id="14"/>
          <p:cNvGrpSpPr>
            <a:grpSpLocks noChangeAspect="true"/>
          </p:cNvGrpSpPr>
          <p:nvPr/>
        </p:nvGrpSpPr>
        <p:grpSpPr>
          <a:xfrm rot="-598103">
            <a:off x="-922940" y="816867"/>
            <a:ext cx="5893094" cy="8653266"/>
            <a:chOff x="0" y="0"/>
            <a:chExt cx="4116070" cy="604393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31750" y="39370"/>
              <a:ext cx="4044950" cy="5985510"/>
            </a:xfrm>
            <a:custGeom>
              <a:avLst/>
              <a:gdLst/>
              <a:ahLst/>
              <a:cxnLst/>
              <a:rect r="r" b="b" t="t" l="l"/>
              <a:pathLst>
                <a:path h="5985510" w="4044950">
                  <a:moveTo>
                    <a:pt x="4044950" y="5985510"/>
                  </a:moveTo>
                  <a:lnTo>
                    <a:pt x="0" y="5985510"/>
                  </a:lnTo>
                  <a:lnTo>
                    <a:pt x="0" y="0"/>
                  </a:lnTo>
                  <a:lnTo>
                    <a:pt x="4044950" y="0"/>
                  </a:lnTo>
                  <a:lnTo>
                    <a:pt x="4044950" y="5985510"/>
                  </a:lnTo>
                  <a:close/>
                </a:path>
              </a:pathLst>
            </a:custGeom>
            <a:blipFill>
              <a:blip r:embed="rId13"/>
              <a:stretch>
                <a:fillRect l="-5898" t="0" r="-116202" b="0"/>
              </a:stretch>
            </a:blip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116070" cy="6043930"/>
            </a:xfrm>
            <a:custGeom>
              <a:avLst/>
              <a:gdLst/>
              <a:ahLst/>
              <a:cxnLst/>
              <a:rect r="r" b="b" t="t" l="l"/>
              <a:pathLst>
                <a:path h="6043930" w="4116070">
                  <a:moveTo>
                    <a:pt x="4116070" y="6043930"/>
                  </a:moveTo>
                  <a:lnTo>
                    <a:pt x="0" y="6043930"/>
                  </a:lnTo>
                  <a:lnTo>
                    <a:pt x="0" y="0"/>
                  </a:lnTo>
                  <a:lnTo>
                    <a:pt x="4116070" y="0"/>
                  </a:lnTo>
                  <a:lnTo>
                    <a:pt x="4116070" y="6043930"/>
                  </a:lnTo>
                  <a:close/>
                </a:path>
              </a:pathLst>
            </a:custGeom>
            <a:blipFill>
              <a:blip r:embed="rId8"/>
              <a:stretch>
                <a:fillRect l="0" t="-106" r="0" b="-106"/>
              </a:stretch>
            </a:blipFill>
          </p:spPr>
        </p:sp>
      </p:grpSp>
      <p:sp>
        <p:nvSpPr>
          <p:cNvPr name="Freeform 17" id="17"/>
          <p:cNvSpPr/>
          <p:nvPr/>
        </p:nvSpPr>
        <p:spPr>
          <a:xfrm flipH="false" flipV="false" rot="1902263">
            <a:off x="14697884" y="7677425"/>
            <a:ext cx="2511096" cy="2511096"/>
          </a:xfrm>
          <a:custGeom>
            <a:avLst/>
            <a:gdLst/>
            <a:ahLst/>
            <a:cxnLst/>
            <a:rect r="r" b="b" t="t" l="l"/>
            <a:pathLst>
              <a:path h="2511096" w="2511096">
                <a:moveTo>
                  <a:pt x="0" y="0"/>
                </a:moveTo>
                <a:lnTo>
                  <a:pt x="2511095" y="0"/>
                </a:lnTo>
                <a:lnTo>
                  <a:pt x="2511095" y="2511096"/>
                </a:lnTo>
                <a:lnTo>
                  <a:pt x="0" y="251109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-1556172">
            <a:off x="3508472" y="1006112"/>
            <a:ext cx="1496668" cy="1496668"/>
          </a:xfrm>
          <a:custGeom>
            <a:avLst/>
            <a:gdLst/>
            <a:ahLst/>
            <a:cxnLst/>
            <a:rect r="r" b="b" t="t" l="l"/>
            <a:pathLst>
              <a:path h="1496668" w="1496668">
                <a:moveTo>
                  <a:pt x="0" y="0"/>
                </a:moveTo>
                <a:lnTo>
                  <a:pt x="1496668" y="0"/>
                </a:lnTo>
                <a:lnTo>
                  <a:pt x="1496668" y="1496668"/>
                </a:lnTo>
                <a:lnTo>
                  <a:pt x="0" y="149666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4444403" y="3952749"/>
            <a:ext cx="9122979" cy="23815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99"/>
              </a:lnSpc>
            </a:pPr>
            <a:r>
              <a:rPr lang="en-US" sz="15749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</a:rPr>
              <a:t>О ЛЮБВИ</a:t>
            </a:r>
          </a:p>
        </p:txBody>
      </p:sp>
      <p:sp>
        <p:nvSpPr>
          <p:cNvPr name="Freeform 20" id="20"/>
          <p:cNvSpPr/>
          <p:nvPr/>
        </p:nvSpPr>
        <p:spPr>
          <a:xfrm flipH="false" flipV="false" rot="0">
            <a:off x="12771547" y="3298873"/>
            <a:ext cx="1863815" cy="1977522"/>
          </a:xfrm>
          <a:custGeom>
            <a:avLst/>
            <a:gdLst/>
            <a:ahLst/>
            <a:cxnLst/>
            <a:rect r="r" b="b" t="t" l="l"/>
            <a:pathLst>
              <a:path h="1977522" w="1863815">
                <a:moveTo>
                  <a:pt x="0" y="0"/>
                </a:moveTo>
                <a:lnTo>
                  <a:pt x="1863815" y="0"/>
                </a:lnTo>
                <a:lnTo>
                  <a:pt x="1863815" y="1977522"/>
                </a:lnTo>
                <a:lnTo>
                  <a:pt x="0" y="197752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350392">
            <a:off x="3138521" y="2645699"/>
            <a:ext cx="706603" cy="1678183"/>
          </a:xfrm>
          <a:custGeom>
            <a:avLst/>
            <a:gdLst/>
            <a:ahLst/>
            <a:cxnLst/>
            <a:rect r="r" b="b" t="t" l="l"/>
            <a:pathLst>
              <a:path h="1678183" w="706603">
                <a:moveTo>
                  <a:pt x="0" y="0"/>
                </a:moveTo>
                <a:lnTo>
                  <a:pt x="706604" y="0"/>
                </a:lnTo>
                <a:lnTo>
                  <a:pt x="706604" y="1678184"/>
                </a:lnTo>
                <a:lnTo>
                  <a:pt x="0" y="1678184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-1232271">
            <a:off x="668615" y="6255272"/>
            <a:ext cx="978457" cy="2323835"/>
          </a:xfrm>
          <a:custGeom>
            <a:avLst/>
            <a:gdLst/>
            <a:ahLst/>
            <a:cxnLst/>
            <a:rect r="r" b="b" t="t" l="l"/>
            <a:pathLst>
              <a:path h="2323835" w="978457">
                <a:moveTo>
                  <a:pt x="0" y="0"/>
                </a:moveTo>
                <a:lnTo>
                  <a:pt x="978457" y="0"/>
                </a:lnTo>
                <a:lnTo>
                  <a:pt x="978457" y="2323835"/>
                </a:lnTo>
                <a:lnTo>
                  <a:pt x="0" y="2323835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2014049">
            <a:off x="16833671" y="3386837"/>
            <a:ext cx="2200970" cy="1397616"/>
          </a:xfrm>
          <a:custGeom>
            <a:avLst/>
            <a:gdLst/>
            <a:ahLst/>
            <a:cxnLst/>
            <a:rect r="r" b="b" t="t" l="l"/>
            <a:pathLst>
              <a:path h="1397616" w="2200970">
                <a:moveTo>
                  <a:pt x="0" y="0"/>
                </a:moveTo>
                <a:lnTo>
                  <a:pt x="2200971" y="0"/>
                </a:lnTo>
                <a:lnTo>
                  <a:pt x="2200971" y="1397616"/>
                </a:lnTo>
                <a:lnTo>
                  <a:pt x="0" y="139761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474171" y="-4617157"/>
            <a:ext cx="15401228" cy="15093203"/>
          </a:xfrm>
          <a:custGeom>
            <a:avLst/>
            <a:gdLst/>
            <a:ahLst/>
            <a:cxnLst/>
            <a:rect r="r" b="b" t="t" l="l"/>
            <a:pathLst>
              <a:path h="15093203" w="15401228">
                <a:moveTo>
                  <a:pt x="0" y="0"/>
                </a:moveTo>
                <a:lnTo>
                  <a:pt x="15401228" y="0"/>
                </a:lnTo>
                <a:lnTo>
                  <a:pt x="15401228" y="15093203"/>
                </a:lnTo>
                <a:lnTo>
                  <a:pt x="0" y="1509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-618289">
            <a:off x="5640115" y="2947193"/>
            <a:ext cx="8858876" cy="48275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29"/>
              </a:lnSpc>
              <a:spcBef>
                <a:spcPct val="0"/>
              </a:spcBef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Жизнь наполнена разными событиями, и никто не может быть уверен в завтрашнем дне. Жизнь пары наполнена не только любовью, но и дружбой, общими целями, бытовыми заботами, а иногда и работой. Чем больше сфер деятельности охватывает пара, тем с большими трудностями она может столкнуться. К этому нужно быть готовым.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2048152">
            <a:off x="9094292" y="1489938"/>
            <a:ext cx="8433181" cy="4492586"/>
          </a:xfrm>
          <a:custGeom>
            <a:avLst/>
            <a:gdLst/>
            <a:ahLst/>
            <a:cxnLst/>
            <a:rect r="r" b="b" t="t" l="l"/>
            <a:pathLst>
              <a:path h="4492586" w="8433181">
                <a:moveTo>
                  <a:pt x="0" y="0"/>
                </a:moveTo>
                <a:lnTo>
                  <a:pt x="8433181" y="0"/>
                </a:lnTo>
                <a:lnTo>
                  <a:pt x="8433181" y="4492586"/>
                </a:lnTo>
                <a:lnTo>
                  <a:pt x="0" y="4492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1543" y="2073864"/>
            <a:ext cx="8147474" cy="7984525"/>
          </a:xfrm>
          <a:custGeom>
            <a:avLst/>
            <a:gdLst/>
            <a:ahLst/>
            <a:cxnLst/>
            <a:rect r="r" b="b" t="t" l="l"/>
            <a:pathLst>
              <a:path h="7984525" w="8147474">
                <a:moveTo>
                  <a:pt x="0" y="0"/>
                </a:moveTo>
                <a:lnTo>
                  <a:pt x="8147474" y="0"/>
                </a:lnTo>
                <a:lnTo>
                  <a:pt x="8147474" y="7984525"/>
                </a:lnTo>
                <a:lnTo>
                  <a:pt x="0" y="7984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2031">
            <a:off x="3468750" y="2291687"/>
            <a:ext cx="11350501" cy="5703627"/>
          </a:xfrm>
          <a:custGeom>
            <a:avLst/>
            <a:gdLst/>
            <a:ahLst/>
            <a:cxnLst/>
            <a:rect r="r" b="b" t="t" l="l"/>
            <a:pathLst>
              <a:path h="5703627" w="11350501">
                <a:moveTo>
                  <a:pt x="0" y="0"/>
                </a:moveTo>
                <a:lnTo>
                  <a:pt x="11350500" y="0"/>
                </a:lnTo>
                <a:lnTo>
                  <a:pt x="11350500" y="5703626"/>
                </a:lnTo>
                <a:lnTo>
                  <a:pt x="0" y="57036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-542031">
            <a:off x="4188868" y="4074097"/>
            <a:ext cx="9907272" cy="21199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159"/>
              </a:lnSpc>
              <a:spcBef>
                <a:spcPct val="0"/>
              </a:spcBef>
            </a:pPr>
            <a:r>
              <a:rPr lang="en-US" b="true" sz="67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"ПОШЕВЕЛИМ" ПАМЯТЬЮ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1592926">
            <a:off x="12115044" y="5796222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49"/>
                </a:lnTo>
                <a:lnTo>
                  <a:pt x="0" y="113004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154619">
            <a:off x="6534914" y="1575606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2"/>
                </a:lnTo>
                <a:lnTo>
                  <a:pt x="0" y="23616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410123">
            <a:off x="6490634" y="6417861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3"/>
                </a:lnTo>
                <a:lnTo>
                  <a:pt x="0" y="60209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2048152">
            <a:off x="9094292" y="1489938"/>
            <a:ext cx="8433181" cy="4492586"/>
          </a:xfrm>
          <a:custGeom>
            <a:avLst/>
            <a:gdLst/>
            <a:ahLst/>
            <a:cxnLst/>
            <a:rect r="r" b="b" t="t" l="l"/>
            <a:pathLst>
              <a:path h="4492586" w="8433181">
                <a:moveTo>
                  <a:pt x="0" y="0"/>
                </a:moveTo>
                <a:lnTo>
                  <a:pt x="8433181" y="0"/>
                </a:lnTo>
                <a:lnTo>
                  <a:pt x="8433181" y="4492586"/>
                </a:lnTo>
                <a:lnTo>
                  <a:pt x="0" y="4492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1543" y="2073864"/>
            <a:ext cx="8147474" cy="7984525"/>
          </a:xfrm>
          <a:custGeom>
            <a:avLst/>
            <a:gdLst/>
            <a:ahLst/>
            <a:cxnLst/>
            <a:rect r="r" b="b" t="t" l="l"/>
            <a:pathLst>
              <a:path h="7984525" w="8147474">
                <a:moveTo>
                  <a:pt x="0" y="0"/>
                </a:moveTo>
                <a:lnTo>
                  <a:pt x="8147474" y="0"/>
                </a:lnTo>
                <a:lnTo>
                  <a:pt x="8147474" y="7984525"/>
                </a:lnTo>
                <a:lnTo>
                  <a:pt x="0" y="7984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2031">
            <a:off x="3468750" y="2291687"/>
            <a:ext cx="11350501" cy="5703627"/>
          </a:xfrm>
          <a:custGeom>
            <a:avLst/>
            <a:gdLst/>
            <a:ahLst/>
            <a:cxnLst/>
            <a:rect r="r" b="b" t="t" l="l"/>
            <a:pathLst>
              <a:path h="5703627" w="11350501">
                <a:moveTo>
                  <a:pt x="0" y="0"/>
                </a:moveTo>
                <a:lnTo>
                  <a:pt x="11350500" y="0"/>
                </a:lnTo>
                <a:lnTo>
                  <a:pt x="11350500" y="5703626"/>
                </a:lnTo>
                <a:lnTo>
                  <a:pt x="0" y="57036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-542031">
            <a:off x="4188868" y="3023625"/>
            <a:ext cx="9907272" cy="42209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59"/>
              </a:lnSpc>
            </a:pPr>
            <a:r>
              <a:rPr lang="en-US" b="true" sz="67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ВСПОМНИТЕ </a:t>
            </a:r>
          </a:p>
          <a:p>
            <a:pPr algn="ctr" marL="0" indent="0" lvl="0">
              <a:lnSpc>
                <a:spcPts val="8159"/>
              </a:lnSpc>
              <a:spcBef>
                <a:spcPct val="0"/>
              </a:spcBef>
            </a:pPr>
            <a:r>
              <a:rPr lang="en-US" b="true" sz="67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ФИЛЬМ О ЛЮБВИ, ГДЕ У ПАРЫ ВСЁ БЫЛО ИДЕАЛЬНО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1592926">
            <a:off x="14450574" y="8427392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49"/>
                </a:lnTo>
                <a:lnTo>
                  <a:pt x="0" y="113004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154619">
            <a:off x="6459464" y="82769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410123">
            <a:off x="6921878" y="7473624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3"/>
                </a:lnTo>
                <a:lnTo>
                  <a:pt x="0" y="60209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-10800000">
            <a:off x="7042145" y="0"/>
            <a:ext cx="11799392" cy="10500595"/>
            <a:chOff x="0" y="0"/>
            <a:chExt cx="6349238" cy="565035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1220470" y="-200914"/>
              <a:ext cx="7579741" cy="5919724"/>
            </a:xfrm>
            <a:custGeom>
              <a:avLst/>
              <a:gdLst/>
              <a:ahLst/>
              <a:cxnLst/>
              <a:rect r="r" b="b" t="t" l="l"/>
              <a:pathLst>
                <a:path h="5919724" w="7579741">
                  <a:moveTo>
                    <a:pt x="7563231" y="542290"/>
                  </a:moveTo>
                  <a:cubicBezTo>
                    <a:pt x="7547864" y="557530"/>
                    <a:pt x="7490206" y="686562"/>
                    <a:pt x="7507224" y="715264"/>
                  </a:cubicBezTo>
                  <a:cubicBezTo>
                    <a:pt x="7525639" y="709803"/>
                    <a:pt x="7436739" y="790321"/>
                    <a:pt x="7482586" y="888111"/>
                  </a:cubicBezTo>
                  <a:cubicBezTo>
                    <a:pt x="7469505" y="906018"/>
                    <a:pt x="7553833" y="924179"/>
                    <a:pt x="7546848" y="962025"/>
                  </a:cubicBezTo>
                  <a:cubicBezTo>
                    <a:pt x="7534529" y="981202"/>
                    <a:pt x="7489825" y="974979"/>
                    <a:pt x="7525639" y="1001014"/>
                  </a:cubicBezTo>
                  <a:cubicBezTo>
                    <a:pt x="7533132" y="1085469"/>
                    <a:pt x="7579233" y="1117346"/>
                    <a:pt x="7428357" y="1351280"/>
                  </a:cubicBezTo>
                  <a:cubicBezTo>
                    <a:pt x="7398639" y="1347343"/>
                    <a:pt x="7317740" y="1604645"/>
                    <a:pt x="7205980" y="1797050"/>
                  </a:cubicBezTo>
                  <a:cubicBezTo>
                    <a:pt x="7222109" y="1833372"/>
                    <a:pt x="7240016" y="1850009"/>
                    <a:pt x="7202297" y="1916684"/>
                  </a:cubicBezTo>
                  <a:cubicBezTo>
                    <a:pt x="7208901" y="1933448"/>
                    <a:pt x="7273036" y="1963420"/>
                    <a:pt x="7239635" y="2007743"/>
                  </a:cubicBezTo>
                  <a:cubicBezTo>
                    <a:pt x="7204202" y="2091436"/>
                    <a:pt x="7205853" y="2286381"/>
                    <a:pt x="7250049" y="2317750"/>
                  </a:cubicBezTo>
                  <a:cubicBezTo>
                    <a:pt x="7275576" y="2308987"/>
                    <a:pt x="7186168" y="2474976"/>
                    <a:pt x="7233031" y="2483866"/>
                  </a:cubicBezTo>
                  <a:cubicBezTo>
                    <a:pt x="7217791" y="2541143"/>
                    <a:pt x="7278497" y="2574417"/>
                    <a:pt x="7147941" y="2695575"/>
                  </a:cubicBezTo>
                  <a:cubicBezTo>
                    <a:pt x="7045960" y="2756535"/>
                    <a:pt x="7168642" y="2805176"/>
                    <a:pt x="7069074" y="2892044"/>
                  </a:cubicBezTo>
                  <a:cubicBezTo>
                    <a:pt x="7109587" y="2925826"/>
                    <a:pt x="7008622" y="2948432"/>
                    <a:pt x="7081139" y="3107690"/>
                  </a:cubicBezTo>
                  <a:cubicBezTo>
                    <a:pt x="7090664" y="3117088"/>
                    <a:pt x="7034657" y="3165983"/>
                    <a:pt x="7017766" y="3207639"/>
                  </a:cubicBezTo>
                  <a:cubicBezTo>
                    <a:pt x="7063232" y="3257296"/>
                    <a:pt x="7012940" y="3253994"/>
                    <a:pt x="6997446" y="3340354"/>
                  </a:cubicBezTo>
                  <a:cubicBezTo>
                    <a:pt x="6914515" y="3405251"/>
                    <a:pt x="6917309" y="3435350"/>
                    <a:pt x="6838696" y="3533013"/>
                  </a:cubicBezTo>
                  <a:cubicBezTo>
                    <a:pt x="6861556" y="3525774"/>
                    <a:pt x="6889496" y="3574161"/>
                    <a:pt x="6822313" y="3687572"/>
                  </a:cubicBezTo>
                  <a:cubicBezTo>
                    <a:pt x="6817868" y="3707257"/>
                    <a:pt x="6727190" y="3726307"/>
                    <a:pt x="6704838" y="3771265"/>
                  </a:cubicBezTo>
                  <a:cubicBezTo>
                    <a:pt x="6674739" y="3791585"/>
                    <a:pt x="6736080" y="3823716"/>
                    <a:pt x="6667881" y="3824732"/>
                  </a:cubicBezTo>
                  <a:cubicBezTo>
                    <a:pt x="6676517" y="3870960"/>
                    <a:pt x="6621399" y="3859911"/>
                    <a:pt x="6607683" y="3879977"/>
                  </a:cubicBezTo>
                  <a:cubicBezTo>
                    <a:pt x="6650990" y="3906901"/>
                    <a:pt x="6618478" y="3901313"/>
                    <a:pt x="6653657" y="3916553"/>
                  </a:cubicBezTo>
                  <a:cubicBezTo>
                    <a:pt x="6651371" y="3988689"/>
                    <a:pt x="6546469" y="4092829"/>
                    <a:pt x="6552819" y="4182491"/>
                  </a:cubicBezTo>
                  <a:cubicBezTo>
                    <a:pt x="6516370" y="4270502"/>
                    <a:pt x="6542786" y="4306443"/>
                    <a:pt x="6490208" y="4402836"/>
                  </a:cubicBezTo>
                  <a:cubicBezTo>
                    <a:pt x="6527419" y="4414266"/>
                    <a:pt x="6500749" y="4427982"/>
                    <a:pt x="6457696" y="4505960"/>
                  </a:cubicBezTo>
                  <a:cubicBezTo>
                    <a:pt x="6503289" y="4531741"/>
                    <a:pt x="6486271" y="4590542"/>
                    <a:pt x="6438519" y="4659376"/>
                  </a:cubicBezTo>
                  <a:cubicBezTo>
                    <a:pt x="6519418" y="4706620"/>
                    <a:pt x="6472682" y="4854575"/>
                    <a:pt x="6428232" y="4913630"/>
                  </a:cubicBezTo>
                  <a:cubicBezTo>
                    <a:pt x="6441440" y="4962525"/>
                    <a:pt x="6419596" y="5014341"/>
                    <a:pt x="6364732" y="5057902"/>
                  </a:cubicBezTo>
                  <a:cubicBezTo>
                    <a:pt x="6326251" y="5158740"/>
                    <a:pt x="6311773" y="5242179"/>
                    <a:pt x="6153531" y="5344668"/>
                  </a:cubicBezTo>
                  <a:cubicBezTo>
                    <a:pt x="6108954" y="5423535"/>
                    <a:pt x="6112764" y="5474843"/>
                    <a:pt x="6025007" y="5580126"/>
                  </a:cubicBezTo>
                  <a:cubicBezTo>
                    <a:pt x="5990082" y="5617337"/>
                    <a:pt x="5948299" y="5575808"/>
                    <a:pt x="5956046" y="5642229"/>
                  </a:cubicBezTo>
                  <a:cubicBezTo>
                    <a:pt x="5906770" y="5660898"/>
                    <a:pt x="5970270" y="5719572"/>
                    <a:pt x="5856605" y="5769483"/>
                  </a:cubicBezTo>
                  <a:cubicBezTo>
                    <a:pt x="5875401" y="5829681"/>
                    <a:pt x="5926582" y="5859272"/>
                    <a:pt x="5715762" y="5839333"/>
                  </a:cubicBezTo>
                  <a:cubicBezTo>
                    <a:pt x="4322445" y="5836539"/>
                    <a:pt x="2963291" y="5847588"/>
                    <a:pt x="1505204" y="5835142"/>
                  </a:cubicBezTo>
                  <a:cubicBezTo>
                    <a:pt x="1422400" y="5827522"/>
                    <a:pt x="1221740" y="5919724"/>
                    <a:pt x="1265555" y="5732399"/>
                  </a:cubicBezTo>
                  <a:cubicBezTo>
                    <a:pt x="1276477" y="4087495"/>
                    <a:pt x="1248029" y="2400427"/>
                    <a:pt x="1253236" y="760476"/>
                  </a:cubicBezTo>
                  <a:cubicBezTo>
                    <a:pt x="1408430" y="0"/>
                    <a:pt x="0" y="249174"/>
                    <a:pt x="6352667" y="210693"/>
                  </a:cubicBezTo>
                  <a:cubicBezTo>
                    <a:pt x="6709537" y="218821"/>
                    <a:pt x="7224776" y="185928"/>
                    <a:pt x="7545070" y="221488"/>
                  </a:cubicBezTo>
                  <a:cubicBezTo>
                    <a:pt x="7579741" y="234569"/>
                    <a:pt x="7569835" y="514604"/>
                    <a:pt x="7563231" y="542290"/>
                  </a:cubicBezTo>
                  <a:close/>
                </a:path>
              </a:pathLst>
            </a:custGeom>
            <a:solidFill>
              <a:srgbClr val="7894FF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-621427" y="715520"/>
            <a:ext cx="9854241" cy="6624700"/>
            <a:chOff x="0" y="0"/>
            <a:chExt cx="6045200" cy="4064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45720" y="69850"/>
              <a:ext cx="5943600" cy="3977640"/>
            </a:xfrm>
            <a:custGeom>
              <a:avLst/>
              <a:gdLst/>
              <a:ahLst/>
              <a:cxnLst/>
              <a:rect r="r" b="b" t="t" l="l"/>
              <a:pathLst>
                <a:path h="3977640" w="5943600">
                  <a:moveTo>
                    <a:pt x="5943600" y="3977640"/>
                  </a:moveTo>
                  <a:lnTo>
                    <a:pt x="0" y="3977640"/>
                  </a:lnTo>
                  <a:lnTo>
                    <a:pt x="0" y="0"/>
                  </a:lnTo>
                  <a:lnTo>
                    <a:pt x="5943600" y="0"/>
                  </a:lnTo>
                  <a:lnTo>
                    <a:pt x="5943600" y="3977640"/>
                  </a:lnTo>
                  <a:close/>
                </a:path>
              </a:pathLst>
            </a:custGeom>
            <a:blipFill>
              <a:blip r:embed="rId3"/>
              <a:stretch>
                <a:fillRect l="-129" t="0" r="-129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045200" cy="4064000"/>
            </a:xfrm>
            <a:custGeom>
              <a:avLst/>
              <a:gdLst/>
              <a:ahLst/>
              <a:cxnLst/>
              <a:rect r="r" b="b" t="t" l="l"/>
              <a:pathLst>
                <a:path h="4064000" w="6045200">
                  <a:moveTo>
                    <a:pt x="6045200" y="4064000"/>
                  </a:moveTo>
                  <a:lnTo>
                    <a:pt x="0" y="4064000"/>
                  </a:lnTo>
                  <a:lnTo>
                    <a:pt x="0" y="0"/>
                  </a:lnTo>
                  <a:lnTo>
                    <a:pt x="6045200" y="0"/>
                  </a:lnTo>
                  <a:lnTo>
                    <a:pt x="6045200" y="4064000"/>
                  </a:lnTo>
                  <a:close/>
                </a:path>
              </a:pathLst>
            </a:custGeom>
            <a:blipFill>
              <a:blip r:embed="rId4"/>
              <a:stretch>
                <a:fillRect l="-13" t="0" r="-13" b="0"/>
              </a:stretch>
            </a:blipFill>
          </p:spPr>
        </p:sp>
      </p:grpSp>
      <p:grpSp>
        <p:nvGrpSpPr>
          <p:cNvPr name="Group 8" id="8"/>
          <p:cNvGrpSpPr/>
          <p:nvPr/>
        </p:nvGrpSpPr>
        <p:grpSpPr>
          <a:xfrm rot="0">
            <a:off x="651498" y="6499034"/>
            <a:ext cx="9434222" cy="3089254"/>
            <a:chOff x="0" y="0"/>
            <a:chExt cx="12578962" cy="4119006"/>
          </a:xfrm>
        </p:grpSpPr>
        <p:grpSp>
          <p:nvGrpSpPr>
            <p:cNvPr name="Group 9" id="9"/>
            <p:cNvGrpSpPr>
              <a:grpSpLocks noChangeAspect="true"/>
            </p:cNvGrpSpPr>
            <p:nvPr/>
          </p:nvGrpSpPr>
          <p:grpSpPr>
            <a:xfrm rot="0">
              <a:off x="0" y="0"/>
              <a:ext cx="6289919" cy="4119006"/>
              <a:chOff x="0" y="0"/>
              <a:chExt cx="6273800" cy="410845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273800" cy="4108450"/>
              </a:xfrm>
              <a:custGeom>
                <a:avLst/>
                <a:gdLst/>
                <a:ahLst/>
                <a:cxnLst/>
                <a:rect r="r" b="b" t="t" l="l"/>
                <a:pathLst>
                  <a:path h="4108450" w="6273800">
                    <a:moveTo>
                      <a:pt x="6273800" y="4108450"/>
                    </a:moveTo>
                    <a:lnTo>
                      <a:pt x="0" y="4108450"/>
                    </a:lnTo>
                    <a:lnTo>
                      <a:pt x="0" y="0"/>
                    </a:lnTo>
                    <a:lnTo>
                      <a:pt x="6273800" y="0"/>
                    </a:lnTo>
                    <a:lnTo>
                      <a:pt x="6273800" y="410845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0" t="-869" r="0" b="-869"/>
                </a:stretch>
              </a:blipFill>
            </p:spPr>
          </p:sp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273800" cy="4108450"/>
              </a:xfrm>
              <a:custGeom>
                <a:avLst/>
                <a:gdLst/>
                <a:ahLst/>
                <a:cxnLst/>
                <a:rect r="r" b="b" t="t" l="l"/>
                <a:pathLst>
                  <a:path h="4108450" w="6273800">
                    <a:moveTo>
                      <a:pt x="6273800" y="4108450"/>
                    </a:moveTo>
                    <a:lnTo>
                      <a:pt x="0" y="4108450"/>
                    </a:lnTo>
                    <a:lnTo>
                      <a:pt x="0" y="0"/>
                    </a:lnTo>
                    <a:lnTo>
                      <a:pt x="6273800" y="0"/>
                    </a:lnTo>
                    <a:lnTo>
                      <a:pt x="6273800" y="4108450"/>
                    </a:lnTo>
                    <a:close/>
                  </a:path>
                </a:pathLst>
              </a:custGeom>
              <a:blipFill>
                <a:blip r:embed="rId6"/>
                <a:stretch>
                  <a:fillRect l="-84" t="0" r="-84" b="0"/>
                </a:stretch>
              </a:blipFill>
            </p:spPr>
          </p:sp>
        </p:grpSp>
        <p:grpSp>
          <p:nvGrpSpPr>
            <p:cNvPr name="Group 12" id="12"/>
            <p:cNvGrpSpPr>
              <a:grpSpLocks noChangeAspect="true"/>
            </p:cNvGrpSpPr>
            <p:nvPr/>
          </p:nvGrpSpPr>
          <p:grpSpPr>
            <a:xfrm rot="0">
              <a:off x="6289919" y="0"/>
              <a:ext cx="6289043" cy="4119006"/>
              <a:chOff x="0" y="0"/>
              <a:chExt cx="6286500" cy="411734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6286500" cy="4117340"/>
              </a:xfrm>
              <a:custGeom>
                <a:avLst/>
                <a:gdLst/>
                <a:ahLst/>
                <a:cxnLst/>
                <a:rect r="r" b="b" t="t" l="l"/>
                <a:pathLst>
                  <a:path h="4117340" w="6286500">
                    <a:moveTo>
                      <a:pt x="6286500" y="4117340"/>
                    </a:moveTo>
                    <a:lnTo>
                      <a:pt x="0" y="4117340"/>
                    </a:lnTo>
                    <a:lnTo>
                      <a:pt x="0" y="0"/>
                    </a:lnTo>
                    <a:lnTo>
                      <a:pt x="6286500" y="0"/>
                    </a:lnTo>
                    <a:lnTo>
                      <a:pt x="6286500" y="4117340"/>
                    </a:lnTo>
                    <a:close/>
                  </a:path>
                </a:pathLst>
              </a:custGeom>
              <a:blipFill>
                <a:blip r:embed="rId7"/>
                <a:stretch>
                  <a:fillRect l="0" t="-862" r="0" b="-862"/>
                </a:stretch>
              </a:blipFill>
            </p:spPr>
          </p:sp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286500" cy="4117340"/>
              </a:xfrm>
              <a:custGeom>
                <a:avLst/>
                <a:gdLst/>
                <a:ahLst/>
                <a:cxnLst/>
                <a:rect r="r" b="b" t="t" l="l"/>
                <a:pathLst>
                  <a:path h="4117340" w="6286500">
                    <a:moveTo>
                      <a:pt x="6286500" y="4117340"/>
                    </a:moveTo>
                    <a:lnTo>
                      <a:pt x="0" y="4117340"/>
                    </a:lnTo>
                    <a:lnTo>
                      <a:pt x="0" y="0"/>
                    </a:lnTo>
                    <a:lnTo>
                      <a:pt x="6286500" y="0"/>
                    </a:lnTo>
                    <a:lnTo>
                      <a:pt x="6286500" y="4117340"/>
                    </a:lnTo>
                    <a:close/>
                  </a:path>
                </a:pathLst>
              </a:custGeom>
              <a:blipFill>
                <a:blip r:embed="rId8"/>
                <a:stretch>
                  <a:fillRect l="-91" t="0" r="-91" b="0"/>
                </a:stretch>
              </a:blipFill>
            </p:spPr>
          </p:sp>
        </p:grpSp>
      </p:grpSp>
      <p:sp>
        <p:nvSpPr>
          <p:cNvPr name="Freeform 15" id="15"/>
          <p:cNvSpPr/>
          <p:nvPr/>
        </p:nvSpPr>
        <p:spPr>
          <a:xfrm flipH="true" flipV="false" rot="0">
            <a:off x="7886557" y="7828189"/>
            <a:ext cx="2339314" cy="2028416"/>
          </a:xfrm>
          <a:custGeom>
            <a:avLst/>
            <a:gdLst/>
            <a:ahLst/>
            <a:cxnLst/>
            <a:rect r="r" b="b" t="t" l="l"/>
            <a:pathLst>
              <a:path h="2028416" w="2339314">
                <a:moveTo>
                  <a:pt x="2339314" y="0"/>
                </a:moveTo>
                <a:lnTo>
                  <a:pt x="0" y="0"/>
                </a:lnTo>
                <a:lnTo>
                  <a:pt x="0" y="2028416"/>
                </a:lnTo>
                <a:lnTo>
                  <a:pt x="2339314" y="2028416"/>
                </a:lnTo>
                <a:lnTo>
                  <a:pt x="2339314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6145388" y="4275700"/>
            <a:ext cx="1365917" cy="1511388"/>
          </a:xfrm>
          <a:custGeom>
            <a:avLst/>
            <a:gdLst/>
            <a:ahLst/>
            <a:cxnLst/>
            <a:rect r="r" b="b" t="t" l="l"/>
            <a:pathLst>
              <a:path h="1511388" w="1365917">
                <a:moveTo>
                  <a:pt x="0" y="0"/>
                </a:moveTo>
                <a:lnTo>
                  <a:pt x="1365917" y="0"/>
                </a:lnTo>
                <a:lnTo>
                  <a:pt x="1365917" y="1511388"/>
                </a:lnTo>
                <a:lnTo>
                  <a:pt x="0" y="151138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651498" y="4901927"/>
            <a:ext cx="1013928" cy="1121912"/>
          </a:xfrm>
          <a:custGeom>
            <a:avLst/>
            <a:gdLst/>
            <a:ahLst/>
            <a:cxnLst/>
            <a:rect r="r" b="b" t="t" l="l"/>
            <a:pathLst>
              <a:path h="1121912" w="1013928">
                <a:moveTo>
                  <a:pt x="0" y="0"/>
                </a:moveTo>
                <a:lnTo>
                  <a:pt x="1013928" y="0"/>
                </a:lnTo>
                <a:lnTo>
                  <a:pt x="1013928" y="1121912"/>
                </a:lnTo>
                <a:lnTo>
                  <a:pt x="0" y="11219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329617" y="1794741"/>
            <a:ext cx="1469952" cy="1626503"/>
          </a:xfrm>
          <a:custGeom>
            <a:avLst/>
            <a:gdLst/>
            <a:ahLst/>
            <a:cxnLst/>
            <a:rect r="r" b="b" t="t" l="l"/>
            <a:pathLst>
              <a:path h="1626503" w="1469952">
                <a:moveTo>
                  <a:pt x="0" y="0"/>
                </a:moveTo>
                <a:lnTo>
                  <a:pt x="1469953" y="0"/>
                </a:lnTo>
                <a:lnTo>
                  <a:pt x="1469953" y="1626504"/>
                </a:lnTo>
                <a:lnTo>
                  <a:pt x="0" y="162650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9" id="19"/>
          <p:cNvGrpSpPr/>
          <p:nvPr/>
        </p:nvGrpSpPr>
        <p:grpSpPr>
          <a:xfrm rot="0">
            <a:off x="8975587" y="6254449"/>
            <a:ext cx="10628325" cy="3602157"/>
            <a:chOff x="0" y="0"/>
            <a:chExt cx="8025723" cy="3812328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-4213" y="0"/>
              <a:ext cx="8029935" cy="3812328"/>
            </a:xfrm>
            <a:custGeom>
              <a:avLst/>
              <a:gdLst/>
              <a:ahLst/>
              <a:cxnLst/>
              <a:rect r="r" b="b" t="t" l="l"/>
              <a:pathLst>
                <a:path h="3812328" w="8029935">
                  <a:moveTo>
                    <a:pt x="278431" y="16918"/>
                  </a:moveTo>
                  <a:cubicBezTo>
                    <a:pt x="278431" y="16918"/>
                    <a:pt x="604014" y="12258"/>
                    <a:pt x="1013064" y="12454"/>
                  </a:cubicBezTo>
                  <a:cubicBezTo>
                    <a:pt x="6375895" y="12671"/>
                    <a:pt x="7755867" y="0"/>
                    <a:pt x="7755867" y="0"/>
                  </a:cubicBezTo>
                  <a:cubicBezTo>
                    <a:pt x="7823331" y="0"/>
                    <a:pt x="7899268" y="0"/>
                    <a:pt x="7978041" y="85073"/>
                  </a:cubicBezTo>
                  <a:cubicBezTo>
                    <a:pt x="8021019" y="131488"/>
                    <a:pt x="8022087" y="240224"/>
                    <a:pt x="8022492" y="320281"/>
                  </a:cubicBezTo>
                  <a:cubicBezTo>
                    <a:pt x="8022492" y="320281"/>
                    <a:pt x="8020788" y="2531792"/>
                    <a:pt x="8020788" y="3049743"/>
                  </a:cubicBezTo>
                  <a:cubicBezTo>
                    <a:pt x="8020788" y="3263902"/>
                    <a:pt x="8029936" y="3563081"/>
                    <a:pt x="8029936" y="3563081"/>
                  </a:cubicBezTo>
                  <a:cubicBezTo>
                    <a:pt x="8029936" y="3691750"/>
                    <a:pt x="8025766" y="3812328"/>
                    <a:pt x="7772928" y="3804193"/>
                  </a:cubicBezTo>
                  <a:cubicBezTo>
                    <a:pt x="7772928" y="3804193"/>
                    <a:pt x="7396456" y="3783895"/>
                    <a:pt x="6567954" y="3791493"/>
                  </a:cubicBezTo>
                  <a:cubicBezTo>
                    <a:pt x="2039994" y="3799628"/>
                    <a:pt x="304023" y="3812328"/>
                    <a:pt x="304023" y="3812328"/>
                  </a:cubicBezTo>
                  <a:cubicBezTo>
                    <a:pt x="132548" y="3812328"/>
                    <a:pt x="4213" y="3711258"/>
                    <a:pt x="8532" y="3508711"/>
                  </a:cubicBezTo>
                  <a:cubicBezTo>
                    <a:pt x="8532" y="3508711"/>
                    <a:pt x="9630" y="3010170"/>
                    <a:pt x="4815" y="120492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492DA8"/>
            </a:solidFill>
          </p:spPr>
        </p:sp>
      </p:grpSp>
      <p:sp>
        <p:nvSpPr>
          <p:cNvPr name="TextBox 21" id="21"/>
          <p:cNvSpPr txBox="true"/>
          <p:nvPr/>
        </p:nvSpPr>
        <p:spPr>
          <a:xfrm rot="2365">
            <a:off x="10976988" y="6474687"/>
            <a:ext cx="6625129" cy="32785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90"/>
              </a:lnSpc>
            </a:pPr>
            <a:r>
              <a:rPr lang="en-US" b="true" sz="3900" spc="136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ДЛЯ КРЕПКОСТИ ОТНОШЕНИЙ Я ДОЛЖЕН ВСЕГДА ЗНАТЬ ГДЕ НАХОДИТСЯ И ЧЕМ ЗАНЯТ МОЙ ЛЮБИМЫЙ ЧЕЛОВЕК</a:t>
            </a:r>
          </a:p>
        </p:txBody>
      </p:sp>
      <p:grpSp>
        <p:nvGrpSpPr>
          <p:cNvPr name="Group 22" id="22"/>
          <p:cNvGrpSpPr/>
          <p:nvPr/>
        </p:nvGrpSpPr>
        <p:grpSpPr>
          <a:xfrm rot="764959">
            <a:off x="13532927" y="4514159"/>
            <a:ext cx="1912945" cy="1897449"/>
            <a:chOff x="0" y="0"/>
            <a:chExt cx="2550593" cy="2529931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2550593" cy="2529931"/>
            </a:xfrm>
            <a:custGeom>
              <a:avLst/>
              <a:gdLst/>
              <a:ahLst/>
              <a:cxnLst/>
              <a:rect r="r" b="b" t="t" l="l"/>
              <a:pathLst>
                <a:path h="2529931" w="2550593">
                  <a:moveTo>
                    <a:pt x="0" y="0"/>
                  </a:moveTo>
                  <a:lnTo>
                    <a:pt x="2550593" y="0"/>
                  </a:lnTo>
                  <a:lnTo>
                    <a:pt x="2550593" y="2529931"/>
                  </a:lnTo>
                  <a:lnTo>
                    <a:pt x="0" y="25299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 l="-326" t="0" r="-326" b="0"/>
              </a:stretch>
            </a:blipFill>
          </p:spPr>
        </p:sp>
        <p:sp>
          <p:nvSpPr>
            <p:cNvPr name="TextBox 24" id="24"/>
            <p:cNvSpPr txBox="true"/>
            <p:nvPr/>
          </p:nvSpPr>
          <p:spPr>
            <a:xfrm rot="0">
              <a:off x="550376" y="333421"/>
              <a:ext cx="1449842" cy="20046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639"/>
                </a:lnSpc>
              </a:pPr>
              <a:r>
                <a:rPr lang="en-US" b="true" sz="9699">
                  <a:solidFill>
                    <a:srgbClr val="FFFFFF"/>
                  </a:solidFill>
                  <a:latin typeface="Repo Heavy"/>
                  <a:ea typeface="Repo Heavy"/>
                  <a:cs typeface="Repo Heavy"/>
                  <a:sym typeface="Repo Heavy"/>
                </a:rPr>
                <a:t>4</a:t>
              </a:r>
            </a:p>
          </p:txBody>
        </p:sp>
      </p:grpSp>
      <p:grpSp>
        <p:nvGrpSpPr>
          <p:cNvPr name="Group 25" id="25"/>
          <p:cNvGrpSpPr/>
          <p:nvPr/>
        </p:nvGrpSpPr>
        <p:grpSpPr>
          <a:xfrm rot="1725606">
            <a:off x="8399332" y="76790"/>
            <a:ext cx="11431700" cy="5062405"/>
            <a:chOff x="0" y="0"/>
            <a:chExt cx="15242267" cy="6749874"/>
          </a:xfrm>
        </p:grpSpPr>
        <p:grpSp>
          <p:nvGrpSpPr>
            <p:cNvPr name="Group 26" id="26"/>
            <p:cNvGrpSpPr/>
            <p:nvPr/>
          </p:nvGrpSpPr>
          <p:grpSpPr>
            <a:xfrm rot="-988802">
              <a:off x="2291984" y="1413925"/>
              <a:ext cx="10536377" cy="3922023"/>
              <a:chOff x="0" y="0"/>
              <a:chExt cx="5049200" cy="1879496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-4213" y="0"/>
                <a:ext cx="5053413" cy="1879496"/>
              </a:xfrm>
              <a:custGeom>
                <a:avLst/>
                <a:gdLst/>
                <a:ahLst/>
                <a:cxnLst/>
                <a:rect r="r" b="b" t="t" l="l"/>
                <a:pathLst>
                  <a:path h="1879496" w="5053413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960069" y="12454"/>
                    </a:cubicBezTo>
                    <a:cubicBezTo>
                      <a:pt x="3775849" y="12671"/>
                      <a:pt x="4779345" y="0"/>
                      <a:pt x="4779345" y="0"/>
                    </a:cubicBezTo>
                    <a:cubicBezTo>
                      <a:pt x="4846808" y="0"/>
                      <a:pt x="4922745" y="0"/>
                      <a:pt x="5001518" y="85073"/>
                    </a:cubicBezTo>
                    <a:cubicBezTo>
                      <a:pt x="5044496" y="131488"/>
                      <a:pt x="5045565" y="240224"/>
                      <a:pt x="5045970" y="320281"/>
                    </a:cubicBezTo>
                    <a:cubicBezTo>
                      <a:pt x="5045970" y="320281"/>
                      <a:pt x="5044265" y="932605"/>
                      <a:pt x="5044265" y="1116912"/>
                    </a:cubicBezTo>
                    <a:cubicBezTo>
                      <a:pt x="5044265" y="1331071"/>
                      <a:pt x="5053413" y="1630250"/>
                      <a:pt x="5053413" y="1630250"/>
                    </a:cubicBezTo>
                    <a:cubicBezTo>
                      <a:pt x="5053413" y="1758918"/>
                      <a:pt x="5049244" y="1879496"/>
                      <a:pt x="4796406" y="1871362"/>
                    </a:cubicBezTo>
                    <a:cubicBezTo>
                      <a:pt x="4796406" y="1871362"/>
                      <a:pt x="4419933" y="1851063"/>
                      <a:pt x="3876691" y="1858662"/>
                    </a:cubicBezTo>
                    <a:cubicBezTo>
                      <a:pt x="1499264" y="1866796"/>
                      <a:pt x="304023" y="1879496"/>
                      <a:pt x="304023" y="1879496"/>
                    </a:cubicBezTo>
                    <a:cubicBezTo>
                      <a:pt x="132548" y="1879496"/>
                      <a:pt x="4213" y="1778427"/>
                      <a:pt x="8532" y="1575880"/>
                    </a:cubicBezTo>
                    <a:cubicBezTo>
                      <a:pt x="8532" y="1575880"/>
                      <a:pt x="9630" y="1077339"/>
                      <a:pt x="4815" y="932605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EF72C1"/>
              </a:solidFill>
            </p:spPr>
          </p:sp>
        </p:grpSp>
        <p:sp>
          <p:nvSpPr>
            <p:cNvPr name="Freeform 28" id="28"/>
            <p:cNvSpPr/>
            <p:nvPr/>
          </p:nvSpPr>
          <p:spPr>
            <a:xfrm flipH="false" flipV="false" rot="-1029268">
              <a:off x="6408984" y="2767453"/>
              <a:ext cx="1804261" cy="1804261"/>
            </a:xfrm>
            <a:custGeom>
              <a:avLst/>
              <a:gdLst/>
              <a:ahLst/>
              <a:cxnLst/>
              <a:rect r="r" b="b" t="t" l="l"/>
              <a:pathLst>
                <a:path h="1804261" w="1804261">
                  <a:moveTo>
                    <a:pt x="0" y="0"/>
                  </a:moveTo>
                  <a:lnTo>
                    <a:pt x="1804260" y="0"/>
                  </a:lnTo>
                  <a:lnTo>
                    <a:pt x="1804260" y="1804261"/>
                  </a:lnTo>
                  <a:lnTo>
                    <a:pt x="0" y="18042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9" id="29"/>
            <p:cNvSpPr txBox="true"/>
            <p:nvPr/>
          </p:nvSpPr>
          <p:spPr>
            <a:xfrm rot="-988802">
              <a:off x="-58262" y="3736283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ВЕРНО</a:t>
              </a:r>
            </a:p>
          </p:txBody>
        </p:sp>
        <p:sp>
          <p:nvSpPr>
            <p:cNvPr name="TextBox 30" id="30"/>
            <p:cNvSpPr txBox="true"/>
            <p:nvPr/>
          </p:nvSpPr>
          <p:spPr>
            <a:xfrm rot="-988802">
              <a:off x="5885176" y="1964685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НЕВЕРНО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474171" y="-4617157"/>
            <a:ext cx="15401228" cy="15093203"/>
          </a:xfrm>
          <a:custGeom>
            <a:avLst/>
            <a:gdLst/>
            <a:ahLst/>
            <a:cxnLst/>
            <a:rect r="r" b="b" t="t" l="l"/>
            <a:pathLst>
              <a:path h="15093203" w="15401228">
                <a:moveTo>
                  <a:pt x="0" y="0"/>
                </a:moveTo>
                <a:lnTo>
                  <a:pt x="15401228" y="0"/>
                </a:lnTo>
                <a:lnTo>
                  <a:pt x="15401228" y="15093203"/>
                </a:lnTo>
                <a:lnTo>
                  <a:pt x="0" y="1509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НЕВЕРНО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-618289">
            <a:off x="5640115" y="3214334"/>
            <a:ext cx="8858876" cy="42932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29"/>
              </a:lnSpc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Для крепкости Ваших отношений Вы можете интересоваться где провел день и чем занимался Ваш любимый человек.</a:t>
            </a:r>
          </a:p>
          <a:p>
            <a:pPr algn="ctr" marL="0" indent="0" lvl="0">
              <a:lnSpc>
                <a:spcPts val="4229"/>
              </a:lnSpc>
              <a:spcBef>
                <a:spcPct val="0"/>
              </a:spcBef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Учитывайте его свободу. Никто никому не принадлежит. Человек имеет право не рассказывать о себе в подробностях, и уж тем более не находится под полным Вашим контролем гипер-внимания.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93040" y="4653582"/>
            <a:ext cx="18573906" cy="7014364"/>
            <a:chOff x="0" y="0"/>
            <a:chExt cx="6347206" cy="239699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102743" y="-211963"/>
              <a:ext cx="6678549" cy="2641092"/>
            </a:xfrm>
            <a:custGeom>
              <a:avLst/>
              <a:gdLst/>
              <a:ahLst/>
              <a:cxnLst/>
              <a:rect r="r" b="b" t="t" l="l"/>
              <a:pathLst>
                <a:path h="2641092" w="6678549">
                  <a:moveTo>
                    <a:pt x="6449568" y="2580767"/>
                  </a:moveTo>
                  <a:cubicBezTo>
                    <a:pt x="6379591" y="9525"/>
                    <a:pt x="6678549" y="646303"/>
                    <a:pt x="5719826" y="667893"/>
                  </a:cubicBezTo>
                  <a:cubicBezTo>
                    <a:pt x="5719826" y="668274"/>
                    <a:pt x="5719953" y="668528"/>
                    <a:pt x="5720080" y="669036"/>
                  </a:cubicBezTo>
                  <a:cubicBezTo>
                    <a:pt x="5719826" y="669417"/>
                    <a:pt x="5719699" y="668655"/>
                    <a:pt x="5719445" y="667893"/>
                  </a:cubicBezTo>
                  <a:cubicBezTo>
                    <a:pt x="5691505" y="668528"/>
                    <a:pt x="5662422" y="668655"/>
                    <a:pt x="5632069" y="668147"/>
                  </a:cubicBezTo>
                  <a:cubicBezTo>
                    <a:pt x="5353939" y="731774"/>
                    <a:pt x="5655310" y="787908"/>
                    <a:pt x="5138420" y="658876"/>
                  </a:cubicBezTo>
                  <a:cubicBezTo>
                    <a:pt x="5107686" y="701294"/>
                    <a:pt x="4847590" y="611505"/>
                    <a:pt x="4790440" y="557276"/>
                  </a:cubicBezTo>
                  <a:cubicBezTo>
                    <a:pt x="4726051" y="605155"/>
                    <a:pt x="4407408" y="596773"/>
                    <a:pt x="4229735" y="540385"/>
                  </a:cubicBezTo>
                  <a:cubicBezTo>
                    <a:pt x="4230116" y="541147"/>
                    <a:pt x="4229989" y="542417"/>
                    <a:pt x="4229100" y="544703"/>
                  </a:cubicBezTo>
                  <a:cubicBezTo>
                    <a:pt x="4227449" y="544068"/>
                    <a:pt x="4225544" y="547116"/>
                    <a:pt x="4225163" y="539877"/>
                  </a:cubicBezTo>
                  <a:cubicBezTo>
                    <a:pt x="4225671" y="540004"/>
                    <a:pt x="4226560" y="539750"/>
                    <a:pt x="4227322" y="539623"/>
                  </a:cubicBezTo>
                  <a:cubicBezTo>
                    <a:pt x="4189984" y="527558"/>
                    <a:pt x="4158869" y="513461"/>
                    <a:pt x="4138041" y="497205"/>
                  </a:cubicBezTo>
                  <a:cubicBezTo>
                    <a:pt x="3772916" y="629158"/>
                    <a:pt x="4120007" y="802767"/>
                    <a:pt x="3447415" y="591947"/>
                  </a:cubicBezTo>
                  <a:cubicBezTo>
                    <a:pt x="2977388" y="756412"/>
                    <a:pt x="2897886" y="467614"/>
                    <a:pt x="2635250" y="559943"/>
                  </a:cubicBezTo>
                  <a:cubicBezTo>
                    <a:pt x="2396998" y="433705"/>
                    <a:pt x="2152650" y="453517"/>
                    <a:pt x="1887601" y="430403"/>
                  </a:cubicBezTo>
                  <a:cubicBezTo>
                    <a:pt x="1865249" y="388239"/>
                    <a:pt x="1846326" y="363982"/>
                    <a:pt x="1827911" y="352298"/>
                  </a:cubicBezTo>
                  <a:cubicBezTo>
                    <a:pt x="1828038" y="353314"/>
                    <a:pt x="1828038" y="354203"/>
                    <a:pt x="1827530" y="352044"/>
                  </a:cubicBezTo>
                  <a:cubicBezTo>
                    <a:pt x="1769237" y="315468"/>
                    <a:pt x="1713992" y="403860"/>
                    <a:pt x="1561846" y="455930"/>
                  </a:cubicBezTo>
                  <a:cubicBezTo>
                    <a:pt x="1529461" y="436626"/>
                    <a:pt x="1503553" y="423418"/>
                    <a:pt x="1480947" y="414401"/>
                  </a:cubicBezTo>
                  <a:lnTo>
                    <a:pt x="1480820" y="414401"/>
                  </a:lnTo>
                  <a:lnTo>
                    <a:pt x="1480693" y="414274"/>
                  </a:lnTo>
                  <a:cubicBezTo>
                    <a:pt x="1393571" y="379349"/>
                    <a:pt x="1356233" y="408305"/>
                    <a:pt x="1190117" y="405638"/>
                  </a:cubicBezTo>
                  <a:cubicBezTo>
                    <a:pt x="1065530" y="360807"/>
                    <a:pt x="981456" y="508381"/>
                    <a:pt x="744601" y="355727"/>
                  </a:cubicBezTo>
                  <a:cubicBezTo>
                    <a:pt x="669036" y="352171"/>
                    <a:pt x="718185" y="292100"/>
                    <a:pt x="497332" y="289306"/>
                  </a:cubicBezTo>
                  <a:cubicBezTo>
                    <a:pt x="398018" y="252857"/>
                    <a:pt x="356108" y="231775"/>
                    <a:pt x="290703" y="226441"/>
                  </a:cubicBezTo>
                  <a:cubicBezTo>
                    <a:pt x="290703" y="226568"/>
                    <a:pt x="290703" y="226568"/>
                    <a:pt x="290703" y="226695"/>
                  </a:cubicBezTo>
                  <a:cubicBezTo>
                    <a:pt x="290576" y="226949"/>
                    <a:pt x="290576" y="226695"/>
                    <a:pt x="290449" y="226314"/>
                  </a:cubicBezTo>
                  <a:cubicBezTo>
                    <a:pt x="265938" y="224409"/>
                    <a:pt x="238379" y="224536"/>
                    <a:pt x="203073" y="226949"/>
                  </a:cubicBezTo>
                  <a:cubicBezTo>
                    <a:pt x="0" y="0"/>
                    <a:pt x="169164" y="2421509"/>
                    <a:pt x="162941" y="2601976"/>
                  </a:cubicBezTo>
                  <a:cubicBezTo>
                    <a:pt x="538099" y="2582799"/>
                    <a:pt x="6508623" y="2641092"/>
                    <a:pt x="6449568" y="2580767"/>
                  </a:cubicBezTo>
                  <a:close/>
                  <a:moveTo>
                    <a:pt x="593598" y="304546"/>
                  </a:moveTo>
                  <a:cubicBezTo>
                    <a:pt x="592836" y="304673"/>
                    <a:pt x="592963" y="298831"/>
                    <a:pt x="593598" y="304546"/>
                  </a:cubicBezTo>
                  <a:close/>
                </a:path>
              </a:pathLst>
            </a:custGeom>
            <a:solidFill>
              <a:srgbClr val="C395EB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5" id="5"/>
          <p:cNvGrpSpPr/>
          <p:nvPr/>
        </p:nvGrpSpPr>
        <p:grpSpPr>
          <a:xfrm rot="0">
            <a:off x="10483335" y="4653582"/>
            <a:ext cx="7537666" cy="5101918"/>
            <a:chOff x="0" y="0"/>
            <a:chExt cx="5691886" cy="508725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4213" y="0"/>
              <a:ext cx="5696099" cy="5087255"/>
            </a:xfrm>
            <a:custGeom>
              <a:avLst/>
              <a:gdLst/>
              <a:ahLst/>
              <a:cxnLst/>
              <a:rect r="r" b="b" t="t" l="l"/>
              <a:pathLst>
                <a:path h="5087255" w="5696099">
                  <a:moveTo>
                    <a:pt x="278431" y="16918"/>
                  </a:moveTo>
                  <a:cubicBezTo>
                    <a:pt x="278431" y="16918"/>
                    <a:pt x="604014" y="12258"/>
                    <a:pt x="971512" y="12454"/>
                  </a:cubicBezTo>
                  <a:cubicBezTo>
                    <a:pt x="4337247" y="12671"/>
                    <a:pt x="5422031" y="0"/>
                    <a:pt x="5422031" y="0"/>
                  </a:cubicBezTo>
                  <a:cubicBezTo>
                    <a:pt x="5489494" y="0"/>
                    <a:pt x="5565432" y="0"/>
                    <a:pt x="5644205" y="85073"/>
                  </a:cubicBezTo>
                  <a:cubicBezTo>
                    <a:pt x="5687183" y="131488"/>
                    <a:pt x="5688251" y="240224"/>
                    <a:pt x="5688656" y="320281"/>
                  </a:cubicBezTo>
                  <a:cubicBezTo>
                    <a:pt x="5688656" y="320281"/>
                    <a:pt x="5686951" y="3586642"/>
                    <a:pt x="5686951" y="4324671"/>
                  </a:cubicBezTo>
                  <a:cubicBezTo>
                    <a:pt x="5686951" y="4538830"/>
                    <a:pt x="5696099" y="4838009"/>
                    <a:pt x="5696099" y="4838009"/>
                  </a:cubicBezTo>
                  <a:cubicBezTo>
                    <a:pt x="5696099" y="4966677"/>
                    <a:pt x="5691930" y="5087255"/>
                    <a:pt x="5439092" y="5079121"/>
                  </a:cubicBezTo>
                  <a:cubicBezTo>
                    <a:pt x="5439092" y="5079121"/>
                    <a:pt x="5062620" y="5058822"/>
                    <a:pt x="4457784" y="5066421"/>
                  </a:cubicBezTo>
                  <a:cubicBezTo>
                    <a:pt x="1616017" y="5074555"/>
                    <a:pt x="304023" y="5087255"/>
                    <a:pt x="304023" y="5087255"/>
                  </a:cubicBezTo>
                  <a:cubicBezTo>
                    <a:pt x="132548" y="5087255"/>
                    <a:pt x="4213" y="4986186"/>
                    <a:pt x="8532" y="4783639"/>
                  </a:cubicBezTo>
                  <a:cubicBezTo>
                    <a:pt x="8532" y="4783639"/>
                    <a:pt x="9630" y="4285098"/>
                    <a:pt x="4815" y="1384551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EF72C1"/>
            </a:solidFill>
          </p:spPr>
        </p:sp>
      </p:grpSp>
      <p:grpSp>
        <p:nvGrpSpPr>
          <p:cNvPr name="Group 7" id="7"/>
          <p:cNvGrpSpPr/>
          <p:nvPr/>
        </p:nvGrpSpPr>
        <p:grpSpPr>
          <a:xfrm rot="495443">
            <a:off x="13295536" y="3195380"/>
            <a:ext cx="1913265" cy="1913502"/>
            <a:chOff x="0" y="0"/>
            <a:chExt cx="2551019" cy="255133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551019" cy="2551336"/>
            </a:xfrm>
            <a:custGeom>
              <a:avLst/>
              <a:gdLst/>
              <a:ahLst/>
              <a:cxnLst/>
              <a:rect r="r" b="b" t="t" l="l"/>
              <a:pathLst>
                <a:path h="2551336" w="2551019">
                  <a:moveTo>
                    <a:pt x="0" y="0"/>
                  </a:moveTo>
                  <a:lnTo>
                    <a:pt x="2551019" y="0"/>
                  </a:lnTo>
                  <a:lnTo>
                    <a:pt x="2551019" y="2551336"/>
                  </a:lnTo>
                  <a:lnTo>
                    <a:pt x="0" y="25513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744" t="0" r="-744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550589" y="201389"/>
              <a:ext cx="1449842" cy="20261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639"/>
                </a:lnSpc>
              </a:pPr>
              <a:r>
                <a:rPr lang="en-US" b="true" sz="9699">
                  <a:solidFill>
                    <a:srgbClr val="FFFFFF"/>
                  </a:solidFill>
                  <a:latin typeface="Repo Heavy"/>
                  <a:ea typeface="Repo Heavy"/>
                  <a:cs typeface="Repo Heavy"/>
                  <a:sym typeface="Repo Heavy"/>
                </a:rPr>
                <a:t>5</a:t>
              </a:r>
            </a:p>
          </p:txBody>
        </p:sp>
      </p:grpSp>
      <p:grpSp>
        <p:nvGrpSpPr>
          <p:cNvPr name="Group 10" id="10"/>
          <p:cNvGrpSpPr>
            <a:grpSpLocks noChangeAspect="true"/>
          </p:cNvGrpSpPr>
          <p:nvPr/>
        </p:nvGrpSpPr>
        <p:grpSpPr>
          <a:xfrm rot="0">
            <a:off x="1028700" y="-516798"/>
            <a:ext cx="7763060" cy="11320596"/>
            <a:chOff x="0" y="0"/>
            <a:chExt cx="7698740" cy="11226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7698740" cy="11226800"/>
            </a:xfrm>
            <a:custGeom>
              <a:avLst/>
              <a:gdLst/>
              <a:ahLst/>
              <a:cxnLst/>
              <a:rect r="r" b="b" t="t" l="l"/>
              <a:pathLst>
                <a:path h="11226800" w="7698740">
                  <a:moveTo>
                    <a:pt x="3849370" y="11226800"/>
                  </a:moveTo>
                  <a:lnTo>
                    <a:pt x="3849370" y="8985250"/>
                  </a:lnTo>
                  <a:lnTo>
                    <a:pt x="7698740" y="8995410"/>
                  </a:lnTo>
                  <a:lnTo>
                    <a:pt x="7698740" y="0"/>
                  </a:lnTo>
                  <a:lnTo>
                    <a:pt x="3849370" y="0"/>
                  </a:lnTo>
                  <a:lnTo>
                    <a:pt x="3849370" y="2258060"/>
                  </a:lnTo>
                  <a:lnTo>
                    <a:pt x="0" y="2258060"/>
                  </a:lnTo>
                  <a:lnTo>
                    <a:pt x="0" y="11226800"/>
                  </a:lnTo>
                  <a:close/>
                </a:path>
              </a:pathLst>
            </a:custGeom>
            <a:blipFill>
              <a:blip r:embed="rId5"/>
              <a:stretch>
                <a:fillRect l="-36" t="0" r="-36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49860" y="2335530"/>
              <a:ext cx="3549650" cy="4323080"/>
            </a:xfrm>
            <a:custGeom>
              <a:avLst/>
              <a:gdLst/>
              <a:ahLst/>
              <a:cxnLst/>
              <a:rect r="r" b="b" t="t" l="l"/>
              <a:pathLst>
                <a:path h="4323080" w="3549650">
                  <a:moveTo>
                    <a:pt x="3525520" y="4323080"/>
                  </a:moveTo>
                  <a:lnTo>
                    <a:pt x="3525520" y="4267200"/>
                  </a:lnTo>
                  <a:lnTo>
                    <a:pt x="3549650" y="55880"/>
                  </a:lnTo>
                  <a:lnTo>
                    <a:pt x="3549650" y="0"/>
                  </a:lnTo>
                  <a:lnTo>
                    <a:pt x="33020" y="0"/>
                  </a:lnTo>
                  <a:lnTo>
                    <a:pt x="57150" y="71120"/>
                  </a:lnTo>
                  <a:lnTo>
                    <a:pt x="33020" y="4237990"/>
                  </a:lnTo>
                  <a:lnTo>
                    <a:pt x="0" y="4295140"/>
                  </a:lnTo>
                </a:path>
              </a:pathLst>
            </a:custGeom>
            <a:blipFill>
              <a:blip r:embed="rId6"/>
              <a:stretch>
                <a:fillRect l="-10071" t="0" r="-72726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3996690" y="96520"/>
              <a:ext cx="3549650" cy="4324350"/>
            </a:xfrm>
            <a:custGeom>
              <a:avLst/>
              <a:gdLst/>
              <a:ahLst/>
              <a:cxnLst/>
              <a:rect r="r" b="b" t="t" l="l"/>
              <a:pathLst>
                <a:path h="4324350" w="3549650">
                  <a:moveTo>
                    <a:pt x="3525520" y="4324350"/>
                  </a:moveTo>
                  <a:lnTo>
                    <a:pt x="3525520" y="4267200"/>
                  </a:lnTo>
                  <a:lnTo>
                    <a:pt x="3549650" y="57150"/>
                  </a:lnTo>
                  <a:lnTo>
                    <a:pt x="3549650" y="0"/>
                  </a:lnTo>
                  <a:lnTo>
                    <a:pt x="33020" y="0"/>
                  </a:lnTo>
                  <a:lnTo>
                    <a:pt x="57150" y="71120"/>
                  </a:lnTo>
                  <a:lnTo>
                    <a:pt x="33020" y="4239260"/>
                  </a:lnTo>
                  <a:lnTo>
                    <a:pt x="0" y="4295140"/>
                  </a:lnTo>
                </a:path>
              </a:pathLst>
            </a:custGeom>
            <a:blipFill>
              <a:blip r:embed="rId7"/>
              <a:stretch>
                <a:fillRect l="-1221" t="0" r="-81629" b="0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3996690" y="4591050"/>
              <a:ext cx="3549650" cy="4323080"/>
            </a:xfrm>
            <a:custGeom>
              <a:avLst/>
              <a:gdLst/>
              <a:ahLst/>
              <a:cxnLst/>
              <a:rect r="r" b="b" t="t" l="l"/>
              <a:pathLst>
                <a:path h="4323080" w="3549650">
                  <a:moveTo>
                    <a:pt x="3525520" y="4323080"/>
                  </a:moveTo>
                  <a:lnTo>
                    <a:pt x="3525520" y="4267200"/>
                  </a:lnTo>
                  <a:lnTo>
                    <a:pt x="3549650" y="55880"/>
                  </a:lnTo>
                  <a:lnTo>
                    <a:pt x="3549650" y="0"/>
                  </a:lnTo>
                  <a:lnTo>
                    <a:pt x="33020" y="0"/>
                  </a:lnTo>
                  <a:lnTo>
                    <a:pt x="57150" y="69850"/>
                  </a:lnTo>
                  <a:lnTo>
                    <a:pt x="33020" y="4237990"/>
                  </a:lnTo>
                  <a:lnTo>
                    <a:pt x="0" y="4295140"/>
                  </a:lnTo>
                </a:path>
              </a:pathLst>
            </a:custGeom>
            <a:blipFill>
              <a:blip r:embed="rId8"/>
              <a:stretch>
                <a:fillRect l="-41227" t="0" r="-41227" b="0"/>
              </a:stretch>
            </a:blip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149860" y="6833870"/>
              <a:ext cx="3549650" cy="4324350"/>
            </a:xfrm>
            <a:custGeom>
              <a:avLst/>
              <a:gdLst/>
              <a:ahLst/>
              <a:cxnLst/>
              <a:rect r="r" b="b" t="t" l="l"/>
              <a:pathLst>
                <a:path h="4324350" w="3549650">
                  <a:moveTo>
                    <a:pt x="3525520" y="4324350"/>
                  </a:moveTo>
                  <a:lnTo>
                    <a:pt x="3525520" y="4267200"/>
                  </a:lnTo>
                  <a:lnTo>
                    <a:pt x="3549650" y="57150"/>
                  </a:lnTo>
                  <a:lnTo>
                    <a:pt x="3549650" y="0"/>
                  </a:lnTo>
                  <a:lnTo>
                    <a:pt x="33020" y="0"/>
                  </a:lnTo>
                  <a:lnTo>
                    <a:pt x="57150" y="71120"/>
                  </a:lnTo>
                  <a:lnTo>
                    <a:pt x="33020" y="4239260"/>
                  </a:lnTo>
                  <a:lnTo>
                    <a:pt x="0" y="4295140"/>
                  </a:lnTo>
                </a:path>
              </a:pathLst>
            </a:custGeom>
            <a:blipFill>
              <a:blip r:embed="rId9"/>
              <a:stretch>
                <a:fillRect l="-41254" t="0" r="-41254" b="0"/>
              </a:stretch>
            </a:blipFill>
          </p:spPr>
        </p:sp>
      </p:grpSp>
      <p:sp>
        <p:nvSpPr>
          <p:cNvPr name="Freeform 16" id="16"/>
          <p:cNvSpPr/>
          <p:nvPr/>
        </p:nvSpPr>
        <p:spPr>
          <a:xfrm flipH="false" flipV="false" rot="0">
            <a:off x="7745217" y="3864514"/>
            <a:ext cx="2143050" cy="3089081"/>
          </a:xfrm>
          <a:custGeom>
            <a:avLst/>
            <a:gdLst/>
            <a:ahLst/>
            <a:cxnLst/>
            <a:rect r="r" b="b" t="t" l="l"/>
            <a:pathLst>
              <a:path h="3089081" w="2143050">
                <a:moveTo>
                  <a:pt x="0" y="0"/>
                </a:moveTo>
                <a:lnTo>
                  <a:pt x="2143050" y="0"/>
                </a:lnTo>
                <a:lnTo>
                  <a:pt x="2143050" y="3089081"/>
                </a:lnTo>
                <a:lnTo>
                  <a:pt x="0" y="308908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914395">
            <a:off x="351219" y="1218489"/>
            <a:ext cx="2793953" cy="1508735"/>
          </a:xfrm>
          <a:custGeom>
            <a:avLst/>
            <a:gdLst/>
            <a:ahLst/>
            <a:cxnLst/>
            <a:rect r="r" b="b" t="t" l="l"/>
            <a:pathLst>
              <a:path h="1508735" w="2793953">
                <a:moveTo>
                  <a:pt x="0" y="0"/>
                </a:moveTo>
                <a:lnTo>
                  <a:pt x="2793953" y="0"/>
                </a:lnTo>
                <a:lnTo>
                  <a:pt x="2793953" y="1508735"/>
                </a:lnTo>
                <a:lnTo>
                  <a:pt x="0" y="150873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2365">
            <a:off x="11629267" y="5727553"/>
            <a:ext cx="5245787" cy="2973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77"/>
              </a:lnSpc>
            </a:pPr>
            <a:r>
              <a:rPr lang="en-US" b="true" sz="3525" spc="123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ЧТОБЫ УЗНАТЬ, ЧТО ЧЕЛОВЕКУ НРАВИТСЯ, КАКИЕ ПРОЯВЛЕНИЯ ЛЮБВИ ПРИЯТНЫ, НАДО ОБ ЭТОМ СПРОСИТЬ</a:t>
            </a:r>
          </a:p>
        </p:txBody>
      </p:sp>
      <p:grpSp>
        <p:nvGrpSpPr>
          <p:cNvPr name="Group 19" id="19"/>
          <p:cNvGrpSpPr/>
          <p:nvPr/>
        </p:nvGrpSpPr>
        <p:grpSpPr>
          <a:xfrm rot="1725606">
            <a:off x="8536318" y="-1019697"/>
            <a:ext cx="11431700" cy="5062405"/>
            <a:chOff x="0" y="0"/>
            <a:chExt cx="15242267" cy="6749874"/>
          </a:xfrm>
        </p:grpSpPr>
        <p:grpSp>
          <p:nvGrpSpPr>
            <p:cNvPr name="Group 20" id="20"/>
            <p:cNvGrpSpPr/>
            <p:nvPr/>
          </p:nvGrpSpPr>
          <p:grpSpPr>
            <a:xfrm rot="-988802">
              <a:off x="2291984" y="1413925"/>
              <a:ext cx="10536377" cy="3922023"/>
              <a:chOff x="0" y="0"/>
              <a:chExt cx="5049200" cy="1879496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-4213" y="0"/>
                <a:ext cx="5053413" cy="1879496"/>
              </a:xfrm>
              <a:custGeom>
                <a:avLst/>
                <a:gdLst/>
                <a:ahLst/>
                <a:cxnLst/>
                <a:rect r="r" b="b" t="t" l="l"/>
                <a:pathLst>
                  <a:path h="1879496" w="5053413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960069" y="12454"/>
                    </a:cubicBezTo>
                    <a:cubicBezTo>
                      <a:pt x="3775849" y="12671"/>
                      <a:pt x="4779345" y="0"/>
                      <a:pt x="4779345" y="0"/>
                    </a:cubicBezTo>
                    <a:cubicBezTo>
                      <a:pt x="4846808" y="0"/>
                      <a:pt x="4922745" y="0"/>
                      <a:pt x="5001518" y="85073"/>
                    </a:cubicBezTo>
                    <a:cubicBezTo>
                      <a:pt x="5044496" y="131488"/>
                      <a:pt x="5045565" y="240224"/>
                      <a:pt x="5045970" y="320281"/>
                    </a:cubicBezTo>
                    <a:cubicBezTo>
                      <a:pt x="5045970" y="320281"/>
                      <a:pt x="5044265" y="932605"/>
                      <a:pt x="5044265" y="1116912"/>
                    </a:cubicBezTo>
                    <a:cubicBezTo>
                      <a:pt x="5044265" y="1331071"/>
                      <a:pt x="5053413" y="1630250"/>
                      <a:pt x="5053413" y="1630250"/>
                    </a:cubicBezTo>
                    <a:cubicBezTo>
                      <a:pt x="5053413" y="1758918"/>
                      <a:pt x="5049244" y="1879496"/>
                      <a:pt x="4796406" y="1871362"/>
                    </a:cubicBezTo>
                    <a:cubicBezTo>
                      <a:pt x="4796406" y="1871362"/>
                      <a:pt x="4419933" y="1851063"/>
                      <a:pt x="3876691" y="1858662"/>
                    </a:cubicBezTo>
                    <a:cubicBezTo>
                      <a:pt x="1499264" y="1866796"/>
                      <a:pt x="304023" y="1879496"/>
                      <a:pt x="304023" y="1879496"/>
                    </a:cubicBezTo>
                    <a:cubicBezTo>
                      <a:pt x="132548" y="1879496"/>
                      <a:pt x="4213" y="1778427"/>
                      <a:pt x="8532" y="1575880"/>
                    </a:cubicBezTo>
                    <a:cubicBezTo>
                      <a:pt x="8532" y="1575880"/>
                      <a:pt x="9630" y="1077339"/>
                      <a:pt x="4815" y="932605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C395EB"/>
              </a:solidFill>
            </p:spPr>
          </p:sp>
        </p:grpSp>
        <p:sp>
          <p:nvSpPr>
            <p:cNvPr name="Freeform 22" id="22"/>
            <p:cNvSpPr/>
            <p:nvPr/>
          </p:nvSpPr>
          <p:spPr>
            <a:xfrm flipH="false" flipV="false" rot="-1029268">
              <a:off x="6408984" y="2767453"/>
              <a:ext cx="1804261" cy="1804261"/>
            </a:xfrm>
            <a:custGeom>
              <a:avLst/>
              <a:gdLst/>
              <a:ahLst/>
              <a:cxnLst/>
              <a:rect r="r" b="b" t="t" l="l"/>
              <a:pathLst>
                <a:path h="1804261" w="1804261">
                  <a:moveTo>
                    <a:pt x="0" y="0"/>
                  </a:moveTo>
                  <a:lnTo>
                    <a:pt x="1804260" y="0"/>
                  </a:lnTo>
                  <a:lnTo>
                    <a:pt x="1804260" y="1804261"/>
                  </a:lnTo>
                  <a:lnTo>
                    <a:pt x="0" y="18042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3" id="23"/>
            <p:cNvSpPr txBox="true"/>
            <p:nvPr/>
          </p:nvSpPr>
          <p:spPr>
            <a:xfrm rot="-988802">
              <a:off x="-58262" y="3736283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ВЕРНО</a:t>
              </a:r>
            </a:p>
          </p:txBody>
        </p:sp>
        <p:sp>
          <p:nvSpPr>
            <p:cNvPr name="TextBox 24" id="24"/>
            <p:cNvSpPr txBox="true"/>
            <p:nvPr/>
          </p:nvSpPr>
          <p:spPr>
            <a:xfrm rot="-988802">
              <a:off x="5885176" y="1964685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НЕВЕРНО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474171" y="-4617157"/>
            <a:ext cx="15401228" cy="15093203"/>
          </a:xfrm>
          <a:custGeom>
            <a:avLst/>
            <a:gdLst/>
            <a:ahLst/>
            <a:cxnLst/>
            <a:rect r="r" b="b" t="t" l="l"/>
            <a:pathLst>
              <a:path h="15093203" w="15401228">
                <a:moveTo>
                  <a:pt x="0" y="0"/>
                </a:moveTo>
                <a:lnTo>
                  <a:pt x="15401228" y="0"/>
                </a:lnTo>
                <a:lnTo>
                  <a:pt x="15401228" y="15093203"/>
                </a:lnTo>
                <a:lnTo>
                  <a:pt x="0" y="1509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-618289">
            <a:off x="5640115" y="3748615"/>
            <a:ext cx="8858876" cy="32247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29"/>
              </a:lnSpc>
              <a:spcBef>
                <a:spcPct val="0"/>
              </a:spcBef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Никто не рождён экстрасенсом. Да, у женщин интуиция и эмоциональный интеллект может быть развит лучше, чем у мужчин. Однако, не нашлось уникального человека, который мог бы в точности угадывать пожелания людей.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46598" y="5143500"/>
            <a:ext cx="18581196" cy="6709618"/>
            <a:chOff x="0" y="0"/>
            <a:chExt cx="6356731" cy="229539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61849" y="-684022"/>
              <a:ext cx="6668262" cy="2986024"/>
            </a:xfrm>
            <a:custGeom>
              <a:avLst/>
              <a:gdLst/>
              <a:ahLst/>
              <a:cxnLst/>
              <a:rect r="r" b="b" t="t" l="l"/>
              <a:pathLst>
                <a:path h="2986024" w="6668262">
                  <a:moveTo>
                    <a:pt x="6129782" y="2977388"/>
                  </a:moveTo>
                  <a:cubicBezTo>
                    <a:pt x="4034663" y="2966593"/>
                    <a:pt x="2180463" y="2983738"/>
                    <a:pt x="117729" y="2969895"/>
                  </a:cubicBezTo>
                  <a:cubicBezTo>
                    <a:pt x="0" y="2685415"/>
                    <a:pt x="107442" y="2028825"/>
                    <a:pt x="90424" y="1641602"/>
                  </a:cubicBezTo>
                  <a:cubicBezTo>
                    <a:pt x="185420" y="1548130"/>
                    <a:pt x="440563" y="1699260"/>
                    <a:pt x="554228" y="1679321"/>
                  </a:cubicBezTo>
                  <a:cubicBezTo>
                    <a:pt x="646684" y="1705610"/>
                    <a:pt x="745490" y="1623314"/>
                    <a:pt x="836295" y="1674114"/>
                  </a:cubicBezTo>
                  <a:cubicBezTo>
                    <a:pt x="836549" y="1656207"/>
                    <a:pt x="861822" y="1658366"/>
                    <a:pt x="854202" y="1664589"/>
                  </a:cubicBezTo>
                  <a:cubicBezTo>
                    <a:pt x="854583" y="1665859"/>
                    <a:pt x="860044" y="1662176"/>
                    <a:pt x="865632" y="1657223"/>
                  </a:cubicBezTo>
                  <a:cubicBezTo>
                    <a:pt x="972058" y="1645920"/>
                    <a:pt x="1180973" y="1499108"/>
                    <a:pt x="1362964" y="1508125"/>
                  </a:cubicBezTo>
                  <a:cubicBezTo>
                    <a:pt x="1330579" y="1506855"/>
                    <a:pt x="1417320" y="1509649"/>
                    <a:pt x="1412240" y="1505458"/>
                  </a:cubicBezTo>
                  <a:cubicBezTo>
                    <a:pt x="1617218" y="1475740"/>
                    <a:pt x="1789176" y="1483106"/>
                    <a:pt x="2063242" y="1345692"/>
                  </a:cubicBezTo>
                  <a:cubicBezTo>
                    <a:pt x="2200910" y="1369949"/>
                    <a:pt x="2430780" y="1323467"/>
                    <a:pt x="2632075" y="1271016"/>
                  </a:cubicBezTo>
                  <a:cubicBezTo>
                    <a:pt x="2825496" y="1226693"/>
                    <a:pt x="3061589" y="1260475"/>
                    <a:pt x="3259455" y="1121664"/>
                  </a:cubicBezTo>
                  <a:cubicBezTo>
                    <a:pt x="3487547" y="1107059"/>
                    <a:pt x="3722370" y="1052068"/>
                    <a:pt x="3933698" y="994283"/>
                  </a:cubicBezTo>
                  <a:cubicBezTo>
                    <a:pt x="3951351" y="1002030"/>
                    <a:pt x="4075684" y="1019302"/>
                    <a:pt x="4134485" y="989330"/>
                  </a:cubicBezTo>
                  <a:cubicBezTo>
                    <a:pt x="4196588" y="967740"/>
                    <a:pt x="4231513" y="1005078"/>
                    <a:pt x="4313174" y="961644"/>
                  </a:cubicBezTo>
                  <a:cubicBezTo>
                    <a:pt x="4342511" y="986917"/>
                    <a:pt x="4462399" y="943229"/>
                    <a:pt x="4482338" y="954913"/>
                  </a:cubicBezTo>
                  <a:cubicBezTo>
                    <a:pt x="4647692" y="937133"/>
                    <a:pt x="4901692" y="925195"/>
                    <a:pt x="5126736" y="816483"/>
                  </a:cubicBezTo>
                  <a:cubicBezTo>
                    <a:pt x="5230622" y="820166"/>
                    <a:pt x="5512689" y="848360"/>
                    <a:pt x="5692902" y="757682"/>
                  </a:cubicBezTo>
                  <a:cubicBezTo>
                    <a:pt x="6668262" y="814832"/>
                    <a:pt x="6361430" y="0"/>
                    <a:pt x="6407023" y="2677287"/>
                  </a:cubicBezTo>
                  <a:cubicBezTo>
                    <a:pt x="6382131" y="2978531"/>
                    <a:pt x="6534658" y="2986024"/>
                    <a:pt x="6129782" y="2977388"/>
                  </a:cubicBezTo>
                  <a:close/>
                </a:path>
              </a:pathLst>
            </a:custGeom>
            <a:solidFill>
              <a:srgbClr val="C395EB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5" id="5"/>
          <p:cNvGrpSpPr/>
          <p:nvPr/>
        </p:nvGrpSpPr>
        <p:grpSpPr>
          <a:xfrm rot="0">
            <a:off x="9458941" y="-6542802"/>
            <a:ext cx="10964599" cy="23716135"/>
            <a:chOff x="0" y="0"/>
            <a:chExt cx="14619466" cy="31621514"/>
          </a:xfrm>
        </p:grpSpPr>
        <p:grpSp>
          <p:nvGrpSpPr>
            <p:cNvPr name="Group 6" id="6"/>
            <p:cNvGrpSpPr>
              <a:grpSpLocks noChangeAspect="true"/>
            </p:cNvGrpSpPr>
            <p:nvPr/>
          </p:nvGrpSpPr>
          <p:grpSpPr>
            <a:xfrm rot="0">
              <a:off x="6509782" y="4551948"/>
              <a:ext cx="8109684" cy="27069566"/>
              <a:chOff x="0" y="0"/>
              <a:chExt cx="1841500" cy="614680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38100" y="25400"/>
                <a:ext cx="1765300" cy="2032000"/>
              </a:xfrm>
              <a:custGeom>
                <a:avLst/>
                <a:gdLst/>
                <a:ahLst/>
                <a:cxnLst/>
                <a:rect r="r" b="b" t="t" l="l"/>
                <a:pathLst>
                  <a:path h="2032000" w="1765300">
                    <a:moveTo>
                      <a:pt x="1765300" y="2032000"/>
                    </a:moveTo>
                    <a:lnTo>
                      <a:pt x="0" y="20320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32000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64273" t="0" r="-64273" b="-32284"/>
                </a:stretch>
              </a:blipFill>
            </p:spPr>
          </p:sp>
          <p:sp>
            <p:nvSpPr>
              <p:cNvPr name="Freeform 8" id="8"/>
              <p:cNvSpPr/>
              <p:nvPr/>
            </p:nvSpPr>
            <p:spPr>
              <a:xfrm flipH="false" flipV="false" rot="0">
                <a:off x="38100" y="2070100"/>
                <a:ext cx="1765300" cy="2019300"/>
              </a:xfrm>
              <a:custGeom>
                <a:avLst/>
                <a:gdLst/>
                <a:ahLst/>
                <a:cxnLst/>
                <a:rect r="r" b="b" t="t" l="l"/>
                <a:pathLst>
                  <a:path h="2019300" w="1765300">
                    <a:moveTo>
                      <a:pt x="1765300" y="2019300"/>
                    </a:moveTo>
                    <a:lnTo>
                      <a:pt x="0" y="20193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19300"/>
                    </a:lnTo>
                    <a:close/>
                  </a:path>
                </a:pathLst>
              </a:custGeom>
              <a:blipFill>
                <a:blip r:embed="rId4"/>
                <a:stretch>
                  <a:fillRect l="0" t="-15730" r="0" b="-15730"/>
                </a:stretch>
              </a:blipFill>
            </p:spPr>
          </p:sp>
          <p:sp>
            <p:nvSpPr>
              <p:cNvPr name="Freeform 9" id="9"/>
              <p:cNvSpPr/>
              <p:nvPr/>
            </p:nvSpPr>
            <p:spPr>
              <a:xfrm flipH="false" flipV="false" rot="0">
                <a:off x="38100" y="4089400"/>
                <a:ext cx="1765300" cy="2019300"/>
              </a:xfrm>
              <a:custGeom>
                <a:avLst/>
                <a:gdLst/>
                <a:ahLst/>
                <a:cxnLst/>
                <a:rect r="r" b="b" t="t" l="l"/>
                <a:pathLst>
                  <a:path h="2019300" w="1765300">
                    <a:moveTo>
                      <a:pt x="1765300" y="2019300"/>
                    </a:moveTo>
                    <a:lnTo>
                      <a:pt x="0" y="20193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193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2700">
                <a:solidFill>
                  <a:srgbClr val="000000"/>
                </a:solidFill>
              </a:ln>
            </p:spPr>
          </p:sp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1841500" cy="6146800"/>
              </a:xfrm>
              <a:custGeom>
                <a:avLst/>
                <a:gdLst/>
                <a:ahLst/>
                <a:cxnLst/>
                <a:rect r="r" b="b" t="t" l="l"/>
                <a:pathLst>
                  <a:path h="6146800" w="1841500">
                    <a:moveTo>
                      <a:pt x="1841500" y="6146800"/>
                    </a:moveTo>
                    <a:lnTo>
                      <a:pt x="0" y="6146800"/>
                    </a:lnTo>
                    <a:lnTo>
                      <a:pt x="0" y="0"/>
                    </a:lnTo>
                    <a:lnTo>
                      <a:pt x="1841500" y="0"/>
                    </a:lnTo>
                    <a:lnTo>
                      <a:pt x="1841500" y="614680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0" t="-140" r="0" b="-140"/>
                </a:stretch>
              </a:blipFill>
            </p:spPr>
          </p:sp>
        </p:grpSp>
        <p:grpSp>
          <p:nvGrpSpPr>
            <p:cNvPr name="Group 11" id="11"/>
            <p:cNvGrpSpPr>
              <a:grpSpLocks noChangeAspect="true"/>
            </p:cNvGrpSpPr>
            <p:nvPr/>
          </p:nvGrpSpPr>
          <p:grpSpPr>
            <a:xfrm rot="0">
              <a:off x="0" y="0"/>
              <a:ext cx="7184542" cy="23981507"/>
              <a:chOff x="0" y="0"/>
              <a:chExt cx="1841500" cy="61468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38100" y="25400"/>
                <a:ext cx="1765300" cy="2032000"/>
              </a:xfrm>
              <a:custGeom>
                <a:avLst/>
                <a:gdLst/>
                <a:ahLst/>
                <a:cxnLst/>
                <a:rect r="r" b="b" t="t" l="l"/>
                <a:pathLst>
                  <a:path h="2032000" w="1765300">
                    <a:moveTo>
                      <a:pt x="1765300" y="2032000"/>
                    </a:moveTo>
                    <a:lnTo>
                      <a:pt x="0" y="20320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320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2700">
                <a:solidFill>
                  <a:srgbClr val="000000"/>
                </a:solidFill>
              </a:ln>
            </p:spPr>
          </p:sp>
          <p:sp>
            <p:nvSpPr>
              <p:cNvPr name="Freeform 13" id="13"/>
              <p:cNvSpPr/>
              <p:nvPr/>
            </p:nvSpPr>
            <p:spPr>
              <a:xfrm flipH="false" flipV="false" rot="0">
                <a:off x="38100" y="2070100"/>
                <a:ext cx="1765300" cy="2019300"/>
              </a:xfrm>
              <a:custGeom>
                <a:avLst/>
                <a:gdLst/>
                <a:ahLst/>
                <a:cxnLst/>
                <a:rect r="r" b="b" t="t" l="l"/>
                <a:pathLst>
                  <a:path h="2019300" w="1765300">
                    <a:moveTo>
                      <a:pt x="1765300" y="2019300"/>
                    </a:moveTo>
                    <a:lnTo>
                      <a:pt x="0" y="20193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19300"/>
                    </a:lnTo>
                    <a:close/>
                  </a:path>
                </a:pathLst>
              </a:custGeom>
              <a:blipFill>
                <a:blip r:embed="rId6"/>
                <a:stretch>
                  <a:fillRect l="-10031" t="0" r="-61981" b="0"/>
                </a:stretch>
              </a:blipFill>
            </p:spPr>
          </p:sp>
          <p:sp>
            <p:nvSpPr>
              <p:cNvPr name="Freeform 14" id="14"/>
              <p:cNvSpPr/>
              <p:nvPr/>
            </p:nvSpPr>
            <p:spPr>
              <a:xfrm flipH="false" flipV="false" rot="0">
                <a:off x="38100" y="4089400"/>
                <a:ext cx="1765300" cy="2019300"/>
              </a:xfrm>
              <a:custGeom>
                <a:avLst/>
                <a:gdLst/>
                <a:ahLst/>
                <a:cxnLst/>
                <a:rect r="r" b="b" t="t" l="l"/>
                <a:pathLst>
                  <a:path h="2019300" w="1765300">
                    <a:moveTo>
                      <a:pt x="1765300" y="2019300"/>
                    </a:moveTo>
                    <a:lnTo>
                      <a:pt x="0" y="20193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19300"/>
                    </a:lnTo>
                    <a:close/>
                  </a:path>
                </a:pathLst>
              </a:custGeom>
              <a:blipFill>
                <a:blip r:embed="rId7"/>
                <a:stretch>
                  <a:fillRect l="-35845" t="0" r="-35845" b="0"/>
                </a:stretch>
              </a:blipFill>
            </p:spPr>
          </p:sp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1841500" cy="6146800"/>
              </a:xfrm>
              <a:custGeom>
                <a:avLst/>
                <a:gdLst/>
                <a:ahLst/>
                <a:cxnLst/>
                <a:rect r="r" b="b" t="t" l="l"/>
                <a:pathLst>
                  <a:path h="6146800" w="1841500">
                    <a:moveTo>
                      <a:pt x="1841500" y="6146800"/>
                    </a:moveTo>
                    <a:lnTo>
                      <a:pt x="0" y="6146800"/>
                    </a:lnTo>
                    <a:lnTo>
                      <a:pt x="0" y="0"/>
                    </a:lnTo>
                    <a:lnTo>
                      <a:pt x="1841500" y="0"/>
                    </a:lnTo>
                    <a:lnTo>
                      <a:pt x="1841500" y="614680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0" t="-140" r="0" b="-140"/>
                </a:stretch>
              </a:blipFill>
            </p:spPr>
          </p:sp>
        </p:grpSp>
      </p:grpSp>
      <p:sp>
        <p:nvSpPr>
          <p:cNvPr name="Freeform 16" id="16"/>
          <p:cNvSpPr/>
          <p:nvPr/>
        </p:nvSpPr>
        <p:spPr>
          <a:xfrm flipH="false" flipV="false" rot="-1080725">
            <a:off x="16124690" y="3381022"/>
            <a:ext cx="1445629" cy="993541"/>
          </a:xfrm>
          <a:custGeom>
            <a:avLst/>
            <a:gdLst/>
            <a:ahLst/>
            <a:cxnLst/>
            <a:rect r="r" b="b" t="t" l="l"/>
            <a:pathLst>
              <a:path h="993541" w="1445629">
                <a:moveTo>
                  <a:pt x="0" y="0"/>
                </a:moveTo>
                <a:lnTo>
                  <a:pt x="1445629" y="0"/>
                </a:lnTo>
                <a:lnTo>
                  <a:pt x="1445629" y="993541"/>
                </a:lnTo>
                <a:lnTo>
                  <a:pt x="0" y="9935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2460570">
            <a:off x="7632252" y="2418216"/>
            <a:ext cx="3290030" cy="2919154"/>
          </a:xfrm>
          <a:custGeom>
            <a:avLst/>
            <a:gdLst/>
            <a:ahLst/>
            <a:cxnLst/>
            <a:rect r="r" b="b" t="t" l="l"/>
            <a:pathLst>
              <a:path h="2919154" w="3290030">
                <a:moveTo>
                  <a:pt x="0" y="0"/>
                </a:moveTo>
                <a:lnTo>
                  <a:pt x="3290030" y="0"/>
                </a:lnTo>
                <a:lnTo>
                  <a:pt x="3290030" y="2919154"/>
                </a:lnTo>
                <a:lnTo>
                  <a:pt x="0" y="291915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-3068740" y="5315266"/>
            <a:ext cx="15683439" cy="3947321"/>
            <a:chOff x="0" y="0"/>
            <a:chExt cx="11842970" cy="5044103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-4213" y="0"/>
              <a:ext cx="11847182" cy="5044103"/>
            </a:xfrm>
            <a:custGeom>
              <a:avLst/>
              <a:gdLst/>
              <a:ahLst/>
              <a:cxnLst/>
              <a:rect r="r" b="b" t="t" l="l"/>
              <a:pathLst>
                <a:path h="5044103" w="11847182">
                  <a:moveTo>
                    <a:pt x="278431" y="16918"/>
                  </a:moveTo>
                  <a:cubicBezTo>
                    <a:pt x="278431" y="16918"/>
                    <a:pt x="604014" y="12258"/>
                    <a:pt x="1081028" y="12454"/>
                  </a:cubicBezTo>
                  <a:cubicBezTo>
                    <a:pt x="9710329" y="12671"/>
                    <a:pt x="11573114" y="0"/>
                    <a:pt x="11573114" y="0"/>
                  </a:cubicBezTo>
                  <a:cubicBezTo>
                    <a:pt x="11640578" y="0"/>
                    <a:pt x="11716515" y="0"/>
                    <a:pt x="11795288" y="85073"/>
                  </a:cubicBezTo>
                  <a:cubicBezTo>
                    <a:pt x="11838266" y="131488"/>
                    <a:pt x="11839334" y="240224"/>
                    <a:pt x="11839739" y="320281"/>
                  </a:cubicBezTo>
                  <a:cubicBezTo>
                    <a:pt x="11839739" y="320281"/>
                    <a:pt x="11838035" y="3550939"/>
                    <a:pt x="11838035" y="4281519"/>
                  </a:cubicBezTo>
                  <a:cubicBezTo>
                    <a:pt x="11838035" y="4495678"/>
                    <a:pt x="11847182" y="4794857"/>
                    <a:pt x="11847182" y="4794857"/>
                  </a:cubicBezTo>
                  <a:cubicBezTo>
                    <a:pt x="11847182" y="4923525"/>
                    <a:pt x="11843014" y="5044103"/>
                    <a:pt x="11590176" y="5035969"/>
                  </a:cubicBezTo>
                  <a:cubicBezTo>
                    <a:pt x="11590176" y="5035969"/>
                    <a:pt x="11213702" y="5015670"/>
                    <a:pt x="10019370" y="5023269"/>
                  </a:cubicBezTo>
                  <a:cubicBezTo>
                    <a:pt x="2733455" y="5031403"/>
                    <a:pt x="304023" y="5044103"/>
                    <a:pt x="304023" y="5044103"/>
                  </a:cubicBezTo>
                  <a:cubicBezTo>
                    <a:pt x="132548" y="5044103"/>
                    <a:pt x="4213" y="4943034"/>
                    <a:pt x="8532" y="4740487"/>
                  </a:cubicBezTo>
                  <a:cubicBezTo>
                    <a:pt x="8532" y="4740487"/>
                    <a:pt x="9630" y="4241946"/>
                    <a:pt x="4815" y="1378471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EF72C1"/>
            </a:solidFill>
          </p:spPr>
        </p:sp>
      </p:grpSp>
      <p:sp>
        <p:nvSpPr>
          <p:cNvPr name="TextBox 20" id="20"/>
          <p:cNvSpPr txBox="true"/>
          <p:nvPr/>
        </p:nvSpPr>
        <p:spPr>
          <a:xfrm rot="2365">
            <a:off x="358756" y="5760145"/>
            <a:ext cx="8917467" cy="2998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60"/>
              </a:lnSpc>
            </a:pPr>
            <a:r>
              <a:rPr lang="en-US" sz="3600" spc="126">
                <a:solidFill>
                  <a:srgbClr val="FFFFFF"/>
                </a:solidFill>
                <a:latin typeface="Repo"/>
                <a:ea typeface="Repo"/>
                <a:cs typeface="Repo"/>
                <a:sym typeface="Repo"/>
              </a:rPr>
              <a:t>ФРАЗЫ: "МОЙ БЫВШИЙ МОЛОДОЙ ЧЕЛОВЕК/ДЕВУШКА СЛУШАЛИ МЕНЯ И ДЕЛАЛИ ТО, ЧТО МНЕ НРАВИТСЯ, А ТЫ...", "МОЙ ПАПА/МОЯ МАМА В ЭТОМ ВОПРОСЕ БОЛЕЕ СЕРЬЁЗЕН, В ОТЛИЧИЕ ОТ ТЕБЯ" ЯВЛЯЮТСЯ НЕПРАВИЛЬНЫМИ</a:t>
            </a:r>
          </a:p>
        </p:txBody>
      </p:sp>
      <p:grpSp>
        <p:nvGrpSpPr>
          <p:cNvPr name="Group 21" id="21"/>
          <p:cNvGrpSpPr/>
          <p:nvPr/>
        </p:nvGrpSpPr>
        <p:grpSpPr>
          <a:xfrm rot="578262">
            <a:off x="3861205" y="3793560"/>
            <a:ext cx="1913265" cy="1913502"/>
            <a:chOff x="0" y="0"/>
            <a:chExt cx="2551019" cy="2551336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551019" cy="2551336"/>
            </a:xfrm>
            <a:custGeom>
              <a:avLst/>
              <a:gdLst/>
              <a:ahLst/>
              <a:cxnLst/>
              <a:rect r="r" b="b" t="t" l="l"/>
              <a:pathLst>
                <a:path h="2551336" w="2551019">
                  <a:moveTo>
                    <a:pt x="0" y="0"/>
                  </a:moveTo>
                  <a:lnTo>
                    <a:pt x="2551019" y="0"/>
                  </a:lnTo>
                  <a:lnTo>
                    <a:pt x="2551019" y="2551336"/>
                  </a:lnTo>
                  <a:lnTo>
                    <a:pt x="0" y="25513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-744" t="0" r="-744" b="0"/>
              </a:stretch>
            </a:blipFill>
          </p:spPr>
        </p:sp>
        <p:sp>
          <p:nvSpPr>
            <p:cNvPr name="TextBox 23" id="23"/>
            <p:cNvSpPr txBox="true"/>
            <p:nvPr/>
          </p:nvSpPr>
          <p:spPr>
            <a:xfrm rot="0">
              <a:off x="550589" y="287257"/>
              <a:ext cx="1449842" cy="20261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639"/>
                </a:lnSpc>
              </a:pPr>
              <a:r>
                <a:rPr lang="en-US" b="true" sz="9699">
                  <a:solidFill>
                    <a:srgbClr val="FFFFFF"/>
                  </a:solidFill>
                  <a:latin typeface="Repo Heavy"/>
                  <a:ea typeface="Repo Heavy"/>
                  <a:cs typeface="Repo Heavy"/>
                  <a:sym typeface="Repo Heavy"/>
                </a:rPr>
                <a:t>6</a:t>
              </a:r>
            </a:p>
          </p:txBody>
        </p:sp>
      </p:grpSp>
      <p:grpSp>
        <p:nvGrpSpPr>
          <p:cNvPr name="Group 24" id="24"/>
          <p:cNvGrpSpPr/>
          <p:nvPr/>
        </p:nvGrpSpPr>
        <p:grpSpPr>
          <a:xfrm rot="474549">
            <a:off x="-1310010" y="-509578"/>
            <a:ext cx="11431700" cy="5062405"/>
            <a:chOff x="0" y="0"/>
            <a:chExt cx="15242267" cy="6749874"/>
          </a:xfrm>
        </p:grpSpPr>
        <p:grpSp>
          <p:nvGrpSpPr>
            <p:cNvPr name="Group 25" id="25"/>
            <p:cNvGrpSpPr/>
            <p:nvPr/>
          </p:nvGrpSpPr>
          <p:grpSpPr>
            <a:xfrm rot="-988802">
              <a:off x="2291984" y="1413925"/>
              <a:ext cx="10536377" cy="3922023"/>
              <a:chOff x="0" y="0"/>
              <a:chExt cx="5049200" cy="1879496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-4213" y="0"/>
                <a:ext cx="5053413" cy="1879496"/>
              </a:xfrm>
              <a:custGeom>
                <a:avLst/>
                <a:gdLst/>
                <a:ahLst/>
                <a:cxnLst/>
                <a:rect r="r" b="b" t="t" l="l"/>
                <a:pathLst>
                  <a:path h="1879496" w="5053413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960069" y="12454"/>
                    </a:cubicBezTo>
                    <a:cubicBezTo>
                      <a:pt x="3775849" y="12671"/>
                      <a:pt x="4779345" y="0"/>
                      <a:pt x="4779345" y="0"/>
                    </a:cubicBezTo>
                    <a:cubicBezTo>
                      <a:pt x="4846808" y="0"/>
                      <a:pt x="4922745" y="0"/>
                      <a:pt x="5001518" y="85073"/>
                    </a:cubicBezTo>
                    <a:cubicBezTo>
                      <a:pt x="5044496" y="131488"/>
                      <a:pt x="5045565" y="240224"/>
                      <a:pt x="5045970" y="320281"/>
                    </a:cubicBezTo>
                    <a:cubicBezTo>
                      <a:pt x="5045970" y="320281"/>
                      <a:pt x="5044265" y="932605"/>
                      <a:pt x="5044265" y="1116912"/>
                    </a:cubicBezTo>
                    <a:cubicBezTo>
                      <a:pt x="5044265" y="1331071"/>
                      <a:pt x="5053413" y="1630250"/>
                      <a:pt x="5053413" y="1630250"/>
                    </a:cubicBezTo>
                    <a:cubicBezTo>
                      <a:pt x="5053413" y="1758918"/>
                      <a:pt x="5049244" y="1879496"/>
                      <a:pt x="4796406" y="1871362"/>
                    </a:cubicBezTo>
                    <a:cubicBezTo>
                      <a:pt x="4796406" y="1871362"/>
                      <a:pt x="4419933" y="1851063"/>
                      <a:pt x="3876691" y="1858662"/>
                    </a:cubicBezTo>
                    <a:cubicBezTo>
                      <a:pt x="1499264" y="1866796"/>
                      <a:pt x="304023" y="1879496"/>
                      <a:pt x="304023" y="1879496"/>
                    </a:cubicBezTo>
                    <a:cubicBezTo>
                      <a:pt x="132548" y="1879496"/>
                      <a:pt x="4213" y="1778427"/>
                      <a:pt x="8532" y="1575880"/>
                    </a:cubicBezTo>
                    <a:cubicBezTo>
                      <a:pt x="8532" y="1575880"/>
                      <a:pt x="9630" y="1077339"/>
                      <a:pt x="4815" y="932605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EF72C1"/>
              </a:solidFill>
            </p:spPr>
          </p:sp>
        </p:grpSp>
        <p:sp>
          <p:nvSpPr>
            <p:cNvPr name="Freeform 27" id="27"/>
            <p:cNvSpPr/>
            <p:nvPr/>
          </p:nvSpPr>
          <p:spPr>
            <a:xfrm flipH="false" flipV="false" rot="-1029268">
              <a:off x="6408984" y="2767453"/>
              <a:ext cx="1804261" cy="1804261"/>
            </a:xfrm>
            <a:custGeom>
              <a:avLst/>
              <a:gdLst/>
              <a:ahLst/>
              <a:cxnLst/>
              <a:rect r="r" b="b" t="t" l="l"/>
              <a:pathLst>
                <a:path h="1804261" w="1804261">
                  <a:moveTo>
                    <a:pt x="0" y="0"/>
                  </a:moveTo>
                  <a:lnTo>
                    <a:pt x="1804260" y="0"/>
                  </a:lnTo>
                  <a:lnTo>
                    <a:pt x="1804260" y="1804261"/>
                  </a:lnTo>
                  <a:lnTo>
                    <a:pt x="0" y="18042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8" id="28"/>
            <p:cNvSpPr txBox="true"/>
            <p:nvPr/>
          </p:nvSpPr>
          <p:spPr>
            <a:xfrm rot="-988802">
              <a:off x="-58262" y="3736283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ВЕРНО</a:t>
              </a:r>
            </a:p>
          </p:txBody>
        </p:sp>
        <p:sp>
          <p:nvSpPr>
            <p:cNvPr name="TextBox 29" id="29"/>
            <p:cNvSpPr txBox="true"/>
            <p:nvPr/>
          </p:nvSpPr>
          <p:spPr>
            <a:xfrm rot="-988802">
              <a:off x="5885176" y="1964685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НЕВЕРНО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474171" y="-4617157"/>
            <a:ext cx="15401228" cy="15093203"/>
          </a:xfrm>
          <a:custGeom>
            <a:avLst/>
            <a:gdLst/>
            <a:ahLst/>
            <a:cxnLst/>
            <a:rect r="r" b="b" t="t" l="l"/>
            <a:pathLst>
              <a:path h="15093203" w="15401228">
                <a:moveTo>
                  <a:pt x="0" y="0"/>
                </a:moveTo>
                <a:lnTo>
                  <a:pt x="15401228" y="0"/>
                </a:lnTo>
                <a:lnTo>
                  <a:pt x="15401228" y="15093203"/>
                </a:lnTo>
                <a:lnTo>
                  <a:pt x="0" y="1509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-618289">
            <a:off x="5640115" y="3214334"/>
            <a:ext cx="8858876" cy="42932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29"/>
              </a:lnSpc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Подобные фразы являются сравнением. Вспомните, вас когда-нибудь сравнивали с сестрой или братом, с сыном/дочерью маминой подруги, с одноклассником? Согласитесь, это неприятно.</a:t>
            </a:r>
          </a:p>
          <a:p>
            <a:pPr algn="ctr">
              <a:lnSpc>
                <a:spcPts val="4229"/>
              </a:lnSpc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когда человек говорит сравнительными категориями, он подтверждает,</a:t>
            </a:r>
          </a:p>
          <a:p>
            <a:pPr algn="ctr" marL="0" indent="0" lvl="0">
              <a:lnSpc>
                <a:spcPts val="4229"/>
              </a:lnSpc>
              <a:spcBef>
                <a:spcPct val="0"/>
              </a:spcBef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 что вы хуже.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-10800000">
            <a:off x="6948525" y="-106798"/>
            <a:ext cx="11799392" cy="10500595"/>
            <a:chOff x="0" y="0"/>
            <a:chExt cx="6349238" cy="565035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1220470" y="-200914"/>
              <a:ext cx="7579741" cy="5919724"/>
            </a:xfrm>
            <a:custGeom>
              <a:avLst/>
              <a:gdLst/>
              <a:ahLst/>
              <a:cxnLst/>
              <a:rect r="r" b="b" t="t" l="l"/>
              <a:pathLst>
                <a:path h="5919724" w="7579741">
                  <a:moveTo>
                    <a:pt x="7563231" y="542290"/>
                  </a:moveTo>
                  <a:cubicBezTo>
                    <a:pt x="7547864" y="557530"/>
                    <a:pt x="7490206" y="686562"/>
                    <a:pt x="7507224" y="715264"/>
                  </a:cubicBezTo>
                  <a:cubicBezTo>
                    <a:pt x="7525639" y="709803"/>
                    <a:pt x="7436739" y="790321"/>
                    <a:pt x="7482586" y="888111"/>
                  </a:cubicBezTo>
                  <a:cubicBezTo>
                    <a:pt x="7469505" y="906018"/>
                    <a:pt x="7553833" y="924179"/>
                    <a:pt x="7546848" y="962025"/>
                  </a:cubicBezTo>
                  <a:cubicBezTo>
                    <a:pt x="7534529" y="981202"/>
                    <a:pt x="7489825" y="974979"/>
                    <a:pt x="7525639" y="1001014"/>
                  </a:cubicBezTo>
                  <a:cubicBezTo>
                    <a:pt x="7533132" y="1085469"/>
                    <a:pt x="7579233" y="1117346"/>
                    <a:pt x="7428357" y="1351280"/>
                  </a:cubicBezTo>
                  <a:cubicBezTo>
                    <a:pt x="7398639" y="1347343"/>
                    <a:pt x="7317740" y="1604645"/>
                    <a:pt x="7205980" y="1797050"/>
                  </a:cubicBezTo>
                  <a:cubicBezTo>
                    <a:pt x="7222109" y="1833372"/>
                    <a:pt x="7240016" y="1850009"/>
                    <a:pt x="7202297" y="1916684"/>
                  </a:cubicBezTo>
                  <a:cubicBezTo>
                    <a:pt x="7208901" y="1933448"/>
                    <a:pt x="7273036" y="1963420"/>
                    <a:pt x="7239635" y="2007743"/>
                  </a:cubicBezTo>
                  <a:cubicBezTo>
                    <a:pt x="7204202" y="2091436"/>
                    <a:pt x="7205853" y="2286381"/>
                    <a:pt x="7250049" y="2317750"/>
                  </a:cubicBezTo>
                  <a:cubicBezTo>
                    <a:pt x="7275576" y="2308987"/>
                    <a:pt x="7186168" y="2474976"/>
                    <a:pt x="7233031" y="2483866"/>
                  </a:cubicBezTo>
                  <a:cubicBezTo>
                    <a:pt x="7217791" y="2541143"/>
                    <a:pt x="7278497" y="2574417"/>
                    <a:pt x="7147941" y="2695575"/>
                  </a:cubicBezTo>
                  <a:cubicBezTo>
                    <a:pt x="7045960" y="2756535"/>
                    <a:pt x="7168642" y="2805176"/>
                    <a:pt x="7069074" y="2892044"/>
                  </a:cubicBezTo>
                  <a:cubicBezTo>
                    <a:pt x="7109587" y="2925826"/>
                    <a:pt x="7008622" y="2948432"/>
                    <a:pt x="7081139" y="3107690"/>
                  </a:cubicBezTo>
                  <a:cubicBezTo>
                    <a:pt x="7090664" y="3117088"/>
                    <a:pt x="7034657" y="3165983"/>
                    <a:pt x="7017766" y="3207639"/>
                  </a:cubicBezTo>
                  <a:cubicBezTo>
                    <a:pt x="7063232" y="3257296"/>
                    <a:pt x="7012940" y="3253994"/>
                    <a:pt x="6997446" y="3340354"/>
                  </a:cubicBezTo>
                  <a:cubicBezTo>
                    <a:pt x="6914515" y="3405251"/>
                    <a:pt x="6917309" y="3435350"/>
                    <a:pt x="6838696" y="3533013"/>
                  </a:cubicBezTo>
                  <a:cubicBezTo>
                    <a:pt x="6861556" y="3525774"/>
                    <a:pt x="6889496" y="3574161"/>
                    <a:pt x="6822313" y="3687572"/>
                  </a:cubicBezTo>
                  <a:cubicBezTo>
                    <a:pt x="6817868" y="3707257"/>
                    <a:pt x="6727190" y="3726307"/>
                    <a:pt x="6704838" y="3771265"/>
                  </a:cubicBezTo>
                  <a:cubicBezTo>
                    <a:pt x="6674739" y="3791585"/>
                    <a:pt x="6736080" y="3823716"/>
                    <a:pt x="6667881" y="3824732"/>
                  </a:cubicBezTo>
                  <a:cubicBezTo>
                    <a:pt x="6676517" y="3870960"/>
                    <a:pt x="6621399" y="3859911"/>
                    <a:pt x="6607683" y="3879977"/>
                  </a:cubicBezTo>
                  <a:cubicBezTo>
                    <a:pt x="6650990" y="3906901"/>
                    <a:pt x="6618478" y="3901313"/>
                    <a:pt x="6653657" y="3916553"/>
                  </a:cubicBezTo>
                  <a:cubicBezTo>
                    <a:pt x="6651371" y="3988689"/>
                    <a:pt x="6546469" y="4092829"/>
                    <a:pt x="6552819" y="4182491"/>
                  </a:cubicBezTo>
                  <a:cubicBezTo>
                    <a:pt x="6516370" y="4270502"/>
                    <a:pt x="6542786" y="4306443"/>
                    <a:pt x="6490208" y="4402836"/>
                  </a:cubicBezTo>
                  <a:cubicBezTo>
                    <a:pt x="6527419" y="4414266"/>
                    <a:pt x="6500749" y="4427982"/>
                    <a:pt x="6457696" y="4505960"/>
                  </a:cubicBezTo>
                  <a:cubicBezTo>
                    <a:pt x="6503289" y="4531741"/>
                    <a:pt x="6486271" y="4590542"/>
                    <a:pt x="6438519" y="4659376"/>
                  </a:cubicBezTo>
                  <a:cubicBezTo>
                    <a:pt x="6519418" y="4706620"/>
                    <a:pt x="6472682" y="4854575"/>
                    <a:pt x="6428232" y="4913630"/>
                  </a:cubicBezTo>
                  <a:cubicBezTo>
                    <a:pt x="6441440" y="4962525"/>
                    <a:pt x="6419596" y="5014341"/>
                    <a:pt x="6364732" y="5057902"/>
                  </a:cubicBezTo>
                  <a:cubicBezTo>
                    <a:pt x="6326251" y="5158740"/>
                    <a:pt x="6311773" y="5242179"/>
                    <a:pt x="6153531" y="5344668"/>
                  </a:cubicBezTo>
                  <a:cubicBezTo>
                    <a:pt x="6108954" y="5423535"/>
                    <a:pt x="6112764" y="5474843"/>
                    <a:pt x="6025007" y="5580126"/>
                  </a:cubicBezTo>
                  <a:cubicBezTo>
                    <a:pt x="5990082" y="5617337"/>
                    <a:pt x="5948299" y="5575808"/>
                    <a:pt x="5956046" y="5642229"/>
                  </a:cubicBezTo>
                  <a:cubicBezTo>
                    <a:pt x="5906770" y="5660898"/>
                    <a:pt x="5970270" y="5719572"/>
                    <a:pt x="5856605" y="5769483"/>
                  </a:cubicBezTo>
                  <a:cubicBezTo>
                    <a:pt x="5875401" y="5829681"/>
                    <a:pt x="5926582" y="5859272"/>
                    <a:pt x="5715762" y="5839333"/>
                  </a:cubicBezTo>
                  <a:cubicBezTo>
                    <a:pt x="4322445" y="5836539"/>
                    <a:pt x="2963291" y="5847588"/>
                    <a:pt x="1505204" y="5835142"/>
                  </a:cubicBezTo>
                  <a:cubicBezTo>
                    <a:pt x="1422400" y="5827522"/>
                    <a:pt x="1221740" y="5919724"/>
                    <a:pt x="1265555" y="5732399"/>
                  </a:cubicBezTo>
                  <a:cubicBezTo>
                    <a:pt x="1276477" y="4087495"/>
                    <a:pt x="1248029" y="2400427"/>
                    <a:pt x="1253236" y="760476"/>
                  </a:cubicBezTo>
                  <a:cubicBezTo>
                    <a:pt x="1408430" y="0"/>
                    <a:pt x="0" y="249174"/>
                    <a:pt x="6352667" y="210693"/>
                  </a:cubicBezTo>
                  <a:cubicBezTo>
                    <a:pt x="6709537" y="218821"/>
                    <a:pt x="7224776" y="185928"/>
                    <a:pt x="7545070" y="221488"/>
                  </a:cubicBezTo>
                  <a:cubicBezTo>
                    <a:pt x="7579741" y="234569"/>
                    <a:pt x="7569835" y="514604"/>
                    <a:pt x="7563231" y="542290"/>
                  </a:cubicBezTo>
                  <a:close/>
                </a:path>
              </a:pathLst>
            </a:custGeom>
            <a:solidFill>
              <a:srgbClr val="7894FF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-621427" y="715520"/>
            <a:ext cx="9854241" cy="6624700"/>
            <a:chOff x="0" y="0"/>
            <a:chExt cx="6045200" cy="4064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45720" y="69850"/>
              <a:ext cx="5943600" cy="3977640"/>
            </a:xfrm>
            <a:custGeom>
              <a:avLst/>
              <a:gdLst/>
              <a:ahLst/>
              <a:cxnLst/>
              <a:rect r="r" b="b" t="t" l="l"/>
              <a:pathLst>
                <a:path h="3977640" w="5943600">
                  <a:moveTo>
                    <a:pt x="5943600" y="3977640"/>
                  </a:moveTo>
                  <a:lnTo>
                    <a:pt x="0" y="3977640"/>
                  </a:lnTo>
                  <a:lnTo>
                    <a:pt x="0" y="0"/>
                  </a:lnTo>
                  <a:lnTo>
                    <a:pt x="5943600" y="0"/>
                  </a:lnTo>
                  <a:lnTo>
                    <a:pt x="5943600" y="3977640"/>
                  </a:lnTo>
                  <a:close/>
                </a:path>
              </a:pathLst>
            </a:custGeom>
            <a:blipFill>
              <a:blip r:embed="rId3"/>
              <a:stretch>
                <a:fillRect l="-223" t="0" r="-223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045200" cy="4064000"/>
            </a:xfrm>
            <a:custGeom>
              <a:avLst/>
              <a:gdLst/>
              <a:ahLst/>
              <a:cxnLst/>
              <a:rect r="r" b="b" t="t" l="l"/>
              <a:pathLst>
                <a:path h="4064000" w="6045200">
                  <a:moveTo>
                    <a:pt x="6045200" y="4064000"/>
                  </a:moveTo>
                  <a:lnTo>
                    <a:pt x="0" y="4064000"/>
                  </a:lnTo>
                  <a:lnTo>
                    <a:pt x="0" y="0"/>
                  </a:lnTo>
                  <a:lnTo>
                    <a:pt x="6045200" y="0"/>
                  </a:lnTo>
                  <a:lnTo>
                    <a:pt x="6045200" y="4064000"/>
                  </a:lnTo>
                  <a:close/>
                </a:path>
              </a:pathLst>
            </a:custGeom>
            <a:blipFill>
              <a:blip r:embed="rId4"/>
              <a:stretch>
                <a:fillRect l="-13" t="0" r="-13" b="0"/>
              </a:stretch>
            </a:blipFill>
          </p:spPr>
        </p:sp>
      </p:grpSp>
      <p:grpSp>
        <p:nvGrpSpPr>
          <p:cNvPr name="Group 8" id="8"/>
          <p:cNvGrpSpPr/>
          <p:nvPr/>
        </p:nvGrpSpPr>
        <p:grpSpPr>
          <a:xfrm rot="0">
            <a:off x="651498" y="6499034"/>
            <a:ext cx="9434222" cy="3089254"/>
            <a:chOff x="0" y="0"/>
            <a:chExt cx="12578962" cy="4119006"/>
          </a:xfrm>
        </p:grpSpPr>
        <p:grpSp>
          <p:nvGrpSpPr>
            <p:cNvPr name="Group 9" id="9"/>
            <p:cNvGrpSpPr>
              <a:grpSpLocks noChangeAspect="true"/>
            </p:cNvGrpSpPr>
            <p:nvPr/>
          </p:nvGrpSpPr>
          <p:grpSpPr>
            <a:xfrm rot="0">
              <a:off x="0" y="0"/>
              <a:ext cx="6289919" cy="4119006"/>
              <a:chOff x="0" y="0"/>
              <a:chExt cx="6273800" cy="410845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273800" cy="4108450"/>
              </a:xfrm>
              <a:custGeom>
                <a:avLst/>
                <a:gdLst/>
                <a:ahLst/>
                <a:cxnLst/>
                <a:rect r="r" b="b" t="t" l="l"/>
                <a:pathLst>
                  <a:path h="4108450" w="6273800">
                    <a:moveTo>
                      <a:pt x="6273800" y="4108450"/>
                    </a:moveTo>
                    <a:lnTo>
                      <a:pt x="0" y="4108450"/>
                    </a:lnTo>
                    <a:lnTo>
                      <a:pt x="0" y="0"/>
                    </a:lnTo>
                    <a:lnTo>
                      <a:pt x="6273800" y="0"/>
                    </a:lnTo>
                    <a:lnTo>
                      <a:pt x="6273800" y="410845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0" t="-869" r="0" b="-869"/>
                </a:stretch>
              </a:blipFill>
            </p:spPr>
          </p:sp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273800" cy="4108450"/>
              </a:xfrm>
              <a:custGeom>
                <a:avLst/>
                <a:gdLst/>
                <a:ahLst/>
                <a:cxnLst/>
                <a:rect r="r" b="b" t="t" l="l"/>
                <a:pathLst>
                  <a:path h="4108450" w="6273800">
                    <a:moveTo>
                      <a:pt x="6273800" y="4108450"/>
                    </a:moveTo>
                    <a:lnTo>
                      <a:pt x="0" y="4108450"/>
                    </a:lnTo>
                    <a:lnTo>
                      <a:pt x="0" y="0"/>
                    </a:lnTo>
                    <a:lnTo>
                      <a:pt x="6273800" y="0"/>
                    </a:lnTo>
                    <a:lnTo>
                      <a:pt x="6273800" y="4108450"/>
                    </a:lnTo>
                    <a:close/>
                  </a:path>
                </a:pathLst>
              </a:custGeom>
              <a:blipFill>
                <a:blip r:embed="rId6"/>
                <a:stretch>
                  <a:fillRect l="-84" t="0" r="-84" b="0"/>
                </a:stretch>
              </a:blipFill>
            </p:spPr>
          </p:sp>
        </p:grpSp>
        <p:grpSp>
          <p:nvGrpSpPr>
            <p:cNvPr name="Group 12" id="12"/>
            <p:cNvGrpSpPr>
              <a:grpSpLocks noChangeAspect="true"/>
            </p:cNvGrpSpPr>
            <p:nvPr/>
          </p:nvGrpSpPr>
          <p:grpSpPr>
            <a:xfrm rot="0">
              <a:off x="6289919" y="0"/>
              <a:ext cx="6289043" cy="4119006"/>
              <a:chOff x="0" y="0"/>
              <a:chExt cx="6286500" cy="411734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6286500" cy="4117340"/>
              </a:xfrm>
              <a:custGeom>
                <a:avLst/>
                <a:gdLst/>
                <a:ahLst/>
                <a:cxnLst/>
                <a:rect r="r" b="b" t="t" l="l"/>
                <a:pathLst>
                  <a:path h="4117340" w="6286500">
                    <a:moveTo>
                      <a:pt x="6286500" y="4117340"/>
                    </a:moveTo>
                    <a:lnTo>
                      <a:pt x="0" y="4117340"/>
                    </a:lnTo>
                    <a:lnTo>
                      <a:pt x="0" y="0"/>
                    </a:lnTo>
                    <a:lnTo>
                      <a:pt x="6286500" y="0"/>
                    </a:lnTo>
                    <a:lnTo>
                      <a:pt x="6286500" y="4117340"/>
                    </a:lnTo>
                    <a:close/>
                  </a:path>
                </a:pathLst>
              </a:custGeom>
              <a:blipFill>
                <a:blip r:embed="rId7"/>
                <a:stretch>
                  <a:fillRect l="0" t="-767" r="0" b="-767"/>
                </a:stretch>
              </a:blipFill>
            </p:spPr>
          </p:sp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286500" cy="4117340"/>
              </a:xfrm>
              <a:custGeom>
                <a:avLst/>
                <a:gdLst/>
                <a:ahLst/>
                <a:cxnLst/>
                <a:rect r="r" b="b" t="t" l="l"/>
                <a:pathLst>
                  <a:path h="4117340" w="6286500">
                    <a:moveTo>
                      <a:pt x="6286500" y="4117340"/>
                    </a:moveTo>
                    <a:lnTo>
                      <a:pt x="0" y="4117340"/>
                    </a:lnTo>
                    <a:lnTo>
                      <a:pt x="0" y="0"/>
                    </a:lnTo>
                    <a:lnTo>
                      <a:pt x="6286500" y="0"/>
                    </a:lnTo>
                    <a:lnTo>
                      <a:pt x="6286500" y="4117340"/>
                    </a:lnTo>
                    <a:close/>
                  </a:path>
                </a:pathLst>
              </a:custGeom>
              <a:blipFill>
                <a:blip r:embed="rId8"/>
                <a:stretch>
                  <a:fillRect l="-91" t="0" r="-91" b="0"/>
                </a:stretch>
              </a:blipFill>
            </p:spPr>
          </p:sp>
        </p:grpSp>
      </p:grpSp>
      <p:sp>
        <p:nvSpPr>
          <p:cNvPr name="Freeform 15" id="15"/>
          <p:cNvSpPr/>
          <p:nvPr/>
        </p:nvSpPr>
        <p:spPr>
          <a:xfrm flipH="true" flipV="false" rot="0">
            <a:off x="8916062" y="8574080"/>
            <a:ext cx="2339314" cy="2028416"/>
          </a:xfrm>
          <a:custGeom>
            <a:avLst/>
            <a:gdLst/>
            <a:ahLst/>
            <a:cxnLst/>
            <a:rect r="r" b="b" t="t" l="l"/>
            <a:pathLst>
              <a:path h="2028416" w="2339314">
                <a:moveTo>
                  <a:pt x="2339314" y="0"/>
                </a:moveTo>
                <a:lnTo>
                  <a:pt x="0" y="0"/>
                </a:lnTo>
                <a:lnTo>
                  <a:pt x="0" y="2028416"/>
                </a:lnTo>
                <a:lnTo>
                  <a:pt x="2339314" y="2028416"/>
                </a:lnTo>
                <a:lnTo>
                  <a:pt x="2339314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8157868" y="3520006"/>
            <a:ext cx="1365917" cy="1511388"/>
          </a:xfrm>
          <a:custGeom>
            <a:avLst/>
            <a:gdLst/>
            <a:ahLst/>
            <a:cxnLst/>
            <a:rect r="r" b="b" t="t" l="l"/>
            <a:pathLst>
              <a:path h="1511388" w="1365917">
                <a:moveTo>
                  <a:pt x="0" y="0"/>
                </a:moveTo>
                <a:lnTo>
                  <a:pt x="1365916" y="0"/>
                </a:lnTo>
                <a:lnTo>
                  <a:pt x="1365916" y="1511388"/>
                </a:lnTo>
                <a:lnTo>
                  <a:pt x="0" y="151138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651498" y="4901927"/>
            <a:ext cx="1013928" cy="1121912"/>
          </a:xfrm>
          <a:custGeom>
            <a:avLst/>
            <a:gdLst/>
            <a:ahLst/>
            <a:cxnLst/>
            <a:rect r="r" b="b" t="t" l="l"/>
            <a:pathLst>
              <a:path h="1121912" w="1013928">
                <a:moveTo>
                  <a:pt x="0" y="0"/>
                </a:moveTo>
                <a:lnTo>
                  <a:pt x="1013928" y="0"/>
                </a:lnTo>
                <a:lnTo>
                  <a:pt x="1013928" y="1121912"/>
                </a:lnTo>
                <a:lnTo>
                  <a:pt x="0" y="11219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3491662" y="127973"/>
            <a:ext cx="1628063" cy="1801453"/>
          </a:xfrm>
          <a:custGeom>
            <a:avLst/>
            <a:gdLst/>
            <a:ahLst/>
            <a:cxnLst/>
            <a:rect r="r" b="b" t="t" l="l"/>
            <a:pathLst>
              <a:path h="1801453" w="1628063">
                <a:moveTo>
                  <a:pt x="0" y="0"/>
                </a:moveTo>
                <a:lnTo>
                  <a:pt x="1628063" y="0"/>
                </a:lnTo>
                <a:lnTo>
                  <a:pt x="1628063" y="1801454"/>
                </a:lnTo>
                <a:lnTo>
                  <a:pt x="0" y="180145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9" id="19"/>
          <p:cNvGrpSpPr/>
          <p:nvPr/>
        </p:nvGrpSpPr>
        <p:grpSpPr>
          <a:xfrm rot="-397036">
            <a:off x="10856639" y="6327037"/>
            <a:ext cx="5364847" cy="1776034"/>
            <a:chOff x="0" y="0"/>
            <a:chExt cx="7153129" cy="2368046"/>
          </a:xfrm>
        </p:grpSpPr>
        <p:grpSp>
          <p:nvGrpSpPr>
            <p:cNvPr name="Group 20" id="20"/>
            <p:cNvGrpSpPr/>
            <p:nvPr/>
          </p:nvGrpSpPr>
          <p:grpSpPr>
            <a:xfrm rot="0">
              <a:off x="0" y="0"/>
              <a:ext cx="7153129" cy="2368046"/>
              <a:chOff x="0" y="0"/>
              <a:chExt cx="7060011" cy="2337219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-4213" y="0"/>
                <a:ext cx="7064224" cy="2337219"/>
              </a:xfrm>
              <a:custGeom>
                <a:avLst/>
                <a:gdLst/>
                <a:ahLst/>
                <a:cxnLst/>
                <a:rect r="r" b="b" t="t" l="l"/>
                <a:pathLst>
                  <a:path h="2337219" w="7064224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995870" y="12454"/>
                    </a:cubicBezTo>
                    <a:cubicBezTo>
                      <a:pt x="5532329" y="12671"/>
                      <a:pt x="6790155" y="0"/>
                      <a:pt x="6790155" y="0"/>
                    </a:cubicBezTo>
                    <a:cubicBezTo>
                      <a:pt x="6857619" y="0"/>
                      <a:pt x="6933557" y="0"/>
                      <a:pt x="7012329" y="85073"/>
                    </a:cubicBezTo>
                    <a:cubicBezTo>
                      <a:pt x="7055307" y="131488"/>
                      <a:pt x="7056376" y="240224"/>
                      <a:pt x="7056781" y="320281"/>
                    </a:cubicBezTo>
                    <a:cubicBezTo>
                      <a:pt x="7056781" y="320281"/>
                      <a:pt x="7055076" y="1311316"/>
                      <a:pt x="7055076" y="1574635"/>
                    </a:cubicBezTo>
                    <a:cubicBezTo>
                      <a:pt x="7055076" y="1788794"/>
                      <a:pt x="7064224" y="2087973"/>
                      <a:pt x="7064224" y="2087973"/>
                    </a:cubicBezTo>
                    <a:cubicBezTo>
                      <a:pt x="7064224" y="2216641"/>
                      <a:pt x="7060055" y="2337219"/>
                      <a:pt x="6807217" y="2329085"/>
                    </a:cubicBezTo>
                    <a:cubicBezTo>
                      <a:pt x="6807217" y="2329085"/>
                      <a:pt x="6430744" y="2308786"/>
                      <a:pt x="5694793" y="2316385"/>
                    </a:cubicBezTo>
                    <a:cubicBezTo>
                      <a:pt x="1864558" y="2324519"/>
                      <a:pt x="304023" y="2337219"/>
                      <a:pt x="304023" y="2337219"/>
                    </a:cubicBezTo>
                    <a:cubicBezTo>
                      <a:pt x="132548" y="2337219"/>
                      <a:pt x="4213" y="2236150"/>
                      <a:pt x="8532" y="2033603"/>
                    </a:cubicBezTo>
                    <a:cubicBezTo>
                      <a:pt x="8532" y="2033603"/>
                      <a:pt x="9630" y="1535062"/>
                      <a:pt x="4815" y="997094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C395EB"/>
              </a:solidFill>
            </p:spPr>
          </p:sp>
        </p:grpSp>
        <p:sp>
          <p:nvSpPr>
            <p:cNvPr name="TextBox 22" id="22"/>
            <p:cNvSpPr txBox="true"/>
            <p:nvPr/>
          </p:nvSpPr>
          <p:spPr>
            <a:xfrm rot="0">
              <a:off x="514638" y="385193"/>
              <a:ext cx="6123852" cy="178689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32"/>
                </a:lnSpc>
              </a:pPr>
              <a:r>
                <a:rPr lang="en-US" b="true" sz="2025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У меня, как у надлежащего члена общества, есть контент, приготовленный для публикации каждые 6 часов.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9817574" y="5462883"/>
            <a:ext cx="7441726" cy="4519080"/>
            <a:chOff x="0" y="0"/>
            <a:chExt cx="5619439" cy="478275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-4213" y="0"/>
              <a:ext cx="5623652" cy="4782750"/>
            </a:xfrm>
            <a:custGeom>
              <a:avLst/>
              <a:gdLst/>
              <a:ahLst/>
              <a:cxnLst/>
              <a:rect r="r" b="b" t="t" l="l"/>
              <a:pathLst>
                <a:path h="4782750" w="5623652">
                  <a:moveTo>
                    <a:pt x="278431" y="16918"/>
                  </a:moveTo>
                  <a:cubicBezTo>
                    <a:pt x="278431" y="16918"/>
                    <a:pt x="604014" y="12258"/>
                    <a:pt x="970222" y="12454"/>
                  </a:cubicBezTo>
                  <a:cubicBezTo>
                    <a:pt x="4273964" y="12671"/>
                    <a:pt x="5349584" y="0"/>
                    <a:pt x="5349584" y="0"/>
                  </a:cubicBezTo>
                  <a:cubicBezTo>
                    <a:pt x="5417048" y="0"/>
                    <a:pt x="5492985" y="0"/>
                    <a:pt x="5571758" y="85073"/>
                  </a:cubicBezTo>
                  <a:cubicBezTo>
                    <a:pt x="5614736" y="131488"/>
                    <a:pt x="5615804" y="240224"/>
                    <a:pt x="5616209" y="320281"/>
                  </a:cubicBezTo>
                  <a:cubicBezTo>
                    <a:pt x="5616209" y="320281"/>
                    <a:pt x="5614505" y="3334700"/>
                    <a:pt x="5614505" y="4020165"/>
                  </a:cubicBezTo>
                  <a:cubicBezTo>
                    <a:pt x="5614505" y="4234324"/>
                    <a:pt x="5623653" y="4533504"/>
                    <a:pt x="5623653" y="4533504"/>
                  </a:cubicBezTo>
                  <a:cubicBezTo>
                    <a:pt x="5623653" y="4662172"/>
                    <a:pt x="5619483" y="4782750"/>
                    <a:pt x="5366645" y="4774616"/>
                  </a:cubicBezTo>
                  <a:cubicBezTo>
                    <a:pt x="5366645" y="4774616"/>
                    <a:pt x="4990173" y="4754317"/>
                    <a:pt x="4392280" y="4761916"/>
                  </a:cubicBezTo>
                  <a:cubicBezTo>
                    <a:pt x="1602856" y="4770050"/>
                    <a:pt x="304023" y="4782750"/>
                    <a:pt x="304023" y="4782750"/>
                  </a:cubicBezTo>
                  <a:cubicBezTo>
                    <a:pt x="132548" y="4782750"/>
                    <a:pt x="4213" y="4681681"/>
                    <a:pt x="8532" y="4479134"/>
                  </a:cubicBezTo>
                  <a:cubicBezTo>
                    <a:pt x="8532" y="4479134"/>
                    <a:pt x="9630" y="3980592"/>
                    <a:pt x="4815" y="1341648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492DA8"/>
            </a:solidFill>
          </p:spPr>
        </p:sp>
      </p:grpSp>
      <p:grpSp>
        <p:nvGrpSpPr>
          <p:cNvPr name="Group 25" id="25"/>
          <p:cNvGrpSpPr/>
          <p:nvPr/>
        </p:nvGrpSpPr>
        <p:grpSpPr>
          <a:xfrm rot="764959">
            <a:off x="12583310" y="4074642"/>
            <a:ext cx="1912945" cy="1913505"/>
            <a:chOff x="0" y="0"/>
            <a:chExt cx="2550593" cy="2551340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550593" cy="2551340"/>
            </a:xfrm>
            <a:custGeom>
              <a:avLst/>
              <a:gdLst/>
              <a:ahLst/>
              <a:cxnLst/>
              <a:rect r="r" b="b" t="t" l="l"/>
              <a:pathLst>
                <a:path h="2551340" w="2550593">
                  <a:moveTo>
                    <a:pt x="0" y="0"/>
                  </a:moveTo>
                  <a:lnTo>
                    <a:pt x="2550593" y="0"/>
                  </a:lnTo>
                  <a:lnTo>
                    <a:pt x="2550593" y="2551340"/>
                  </a:lnTo>
                  <a:lnTo>
                    <a:pt x="0" y="25513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 l="-752" t="0" r="-752" b="0"/>
              </a:stretch>
            </a:blipFill>
          </p:spPr>
        </p:sp>
        <p:sp>
          <p:nvSpPr>
            <p:cNvPr name="TextBox 27" id="27"/>
            <p:cNvSpPr txBox="true"/>
            <p:nvPr/>
          </p:nvSpPr>
          <p:spPr>
            <a:xfrm rot="0">
              <a:off x="550376" y="333421"/>
              <a:ext cx="1449842" cy="20261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639"/>
                </a:lnSpc>
              </a:pPr>
              <a:r>
                <a:rPr lang="en-US" b="true" sz="9699">
                  <a:solidFill>
                    <a:srgbClr val="FFFFFF"/>
                  </a:solidFill>
                  <a:latin typeface="Repo Heavy"/>
                  <a:ea typeface="Repo Heavy"/>
                  <a:cs typeface="Repo Heavy"/>
                  <a:sym typeface="Repo Heavy"/>
                </a:rPr>
                <a:t>7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2365">
            <a:off x="10227211" y="6101268"/>
            <a:ext cx="6625129" cy="3261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b="true" sz="3300" spc="115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КОГДА Я ОБИЖЕН ИЛИ РАССТРОЕН, ТО МНЕ </a:t>
            </a:r>
          </a:p>
          <a:p>
            <a:pPr algn="ctr">
              <a:lnSpc>
                <a:spcPts val="3630"/>
              </a:lnSpc>
            </a:pPr>
            <a:r>
              <a:rPr lang="en-US" b="true" sz="3300" spc="115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ЛУЧШЕ ПОМОЛЧАТЬ, НЕ РЕАГИРОВАТЬ </a:t>
            </a:r>
          </a:p>
          <a:p>
            <a:pPr algn="ctr">
              <a:lnSpc>
                <a:spcPts val="3630"/>
              </a:lnSpc>
            </a:pPr>
            <a:r>
              <a:rPr lang="en-US" b="true" sz="3300" spc="115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НА ЛЮБИМОГО </a:t>
            </a:r>
          </a:p>
          <a:p>
            <a:pPr algn="ctr">
              <a:lnSpc>
                <a:spcPts val="3630"/>
              </a:lnSpc>
            </a:pPr>
            <a:r>
              <a:rPr lang="en-US" b="true" sz="3300" spc="115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ЧЕЛОВЕКА, ТОГДА </a:t>
            </a:r>
          </a:p>
          <a:p>
            <a:pPr algn="ctr" marL="0" indent="0" lvl="0">
              <a:lnSpc>
                <a:spcPts val="3630"/>
              </a:lnSpc>
            </a:pPr>
            <a:r>
              <a:rPr lang="en-US" b="true" sz="3300" spc="115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ОН ВСЁ ПОЙМЁТ</a:t>
            </a:r>
          </a:p>
        </p:txBody>
      </p:sp>
      <p:grpSp>
        <p:nvGrpSpPr>
          <p:cNvPr name="Group 29" id="29"/>
          <p:cNvGrpSpPr/>
          <p:nvPr/>
        </p:nvGrpSpPr>
        <p:grpSpPr>
          <a:xfrm rot="736804">
            <a:off x="10448504" y="1283158"/>
            <a:ext cx="7902283" cy="2941517"/>
            <a:chOff x="0" y="0"/>
            <a:chExt cx="5049200" cy="1879496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-4213" y="0"/>
              <a:ext cx="5053413" cy="1879496"/>
            </a:xfrm>
            <a:custGeom>
              <a:avLst/>
              <a:gdLst/>
              <a:ahLst/>
              <a:cxnLst/>
              <a:rect r="r" b="b" t="t" l="l"/>
              <a:pathLst>
                <a:path h="1879496" w="5053413">
                  <a:moveTo>
                    <a:pt x="278431" y="16918"/>
                  </a:moveTo>
                  <a:cubicBezTo>
                    <a:pt x="278431" y="16918"/>
                    <a:pt x="604014" y="12258"/>
                    <a:pt x="960069" y="12454"/>
                  </a:cubicBezTo>
                  <a:cubicBezTo>
                    <a:pt x="3775849" y="12671"/>
                    <a:pt x="4779345" y="0"/>
                    <a:pt x="4779345" y="0"/>
                  </a:cubicBezTo>
                  <a:cubicBezTo>
                    <a:pt x="4846808" y="0"/>
                    <a:pt x="4922745" y="0"/>
                    <a:pt x="5001518" y="85073"/>
                  </a:cubicBezTo>
                  <a:cubicBezTo>
                    <a:pt x="5044496" y="131488"/>
                    <a:pt x="5045565" y="240224"/>
                    <a:pt x="5045970" y="320281"/>
                  </a:cubicBezTo>
                  <a:cubicBezTo>
                    <a:pt x="5045970" y="320281"/>
                    <a:pt x="5044265" y="932605"/>
                    <a:pt x="5044265" y="1116912"/>
                  </a:cubicBezTo>
                  <a:cubicBezTo>
                    <a:pt x="5044265" y="1331071"/>
                    <a:pt x="5053413" y="1630250"/>
                    <a:pt x="5053413" y="1630250"/>
                  </a:cubicBezTo>
                  <a:cubicBezTo>
                    <a:pt x="5053413" y="1758918"/>
                    <a:pt x="5049244" y="1879496"/>
                    <a:pt x="4796406" y="1871362"/>
                  </a:cubicBezTo>
                  <a:cubicBezTo>
                    <a:pt x="4796406" y="1871362"/>
                    <a:pt x="4419933" y="1851063"/>
                    <a:pt x="3876691" y="1858662"/>
                  </a:cubicBezTo>
                  <a:cubicBezTo>
                    <a:pt x="1499264" y="1866796"/>
                    <a:pt x="304023" y="1879496"/>
                    <a:pt x="304023" y="1879496"/>
                  </a:cubicBezTo>
                  <a:cubicBezTo>
                    <a:pt x="132548" y="1879496"/>
                    <a:pt x="4213" y="1778427"/>
                    <a:pt x="8532" y="1575880"/>
                  </a:cubicBezTo>
                  <a:cubicBezTo>
                    <a:pt x="8532" y="1575880"/>
                    <a:pt x="9630" y="1077339"/>
                    <a:pt x="4815" y="93260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EF72C1"/>
            </a:solidFill>
          </p:spPr>
        </p:sp>
      </p:grpSp>
      <p:sp>
        <p:nvSpPr>
          <p:cNvPr name="Freeform 31" id="31"/>
          <p:cNvSpPr/>
          <p:nvPr/>
        </p:nvSpPr>
        <p:spPr>
          <a:xfrm flipH="false" flipV="false" rot="696337">
            <a:off x="13208338" y="2051708"/>
            <a:ext cx="1353195" cy="1353195"/>
          </a:xfrm>
          <a:custGeom>
            <a:avLst/>
            <a:gdLst/>
            <a:ahLst/>
            <a:cxnLst/>
            <a:rect r="r" b="b" t="t" l="l"/>
            <a:pathLst>
              <a:path h="1353195" w="1353195">
                <a:moveTo>
                  <a:pt x="0" y="0"/>
                </a:moveTo>
                <a:lnTo>
                  <a:pt x="1353196" y="0"/>
                </a:lnTo>
                <a:lnTo>
                  <a:pt x="1353196" y="1353195"/>
                </a:lnTo>
                <a:lnTo>
                  <a:pt x="0" y="135319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2" id="32"/>
          <p:cNvSpPr txBox="true"/>
          <p:nvPr/>
        </p:nvSpPr>
        <p:spPr>
          <a:xfrm rot="736804">
            <a:off x="8435526" y="1966839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ВЕРНО</a:t>
            </a:r>
          </a:p>
        </p:txBody>
      </p:sp>
      <p:sp>
        <p:nvSpPr>
          <p:cNvPr name="TextBox 33" id="33"/>
          <p:cNvSpPr txBox="true"/>
          <p:nvPr/>
        </p:nvSpPr>
        <p:spPr>
          <a:xfrm rot="736804">
            <a:off x="12787348" y="2866534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НЕВЕРНО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2048152">
            <a:off x="9094292" y="1489938"/>
            <a:ext cx="8433181" cy="4492586"/>
          </a:xfrm>
          <a:custGeom>
            <a:avLst/>
            <a:gdLst/>
            <a:ahLst/>
            <a:cxnLst/>
            <a:rect r="r" b="b" t="t" l="l"/>
            <a:pathLst>
              <a:path h="4492586" w="8433181">
                <a:moveTo>
                  <a:pt x="0" y="0"/>
                </a:moveTo>
                <a:lnTo>
                  <a:pt x="8433181" y="0"/>
                </a:lnTo>
                <a:lnTo>
                  <a:pt x="8433181" y="4492586"/>
                </a:lnTo>
                <a:lnTo>
                  <a:pt x="0" y="4492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1543" y="2073864"/>
            <a:ext cx="8147474" cy="7984525"/>
          </a:xfrm>
          <a:custGeom>
            <a:avLst/>
            <a:gdLst/>
            <a:ahLst/>
            <a:cxnLst/>
            <a:rect r="r" b="b" t="t" l="l"/>
            <a:pathLst>
              <a:path h="7984525" w="8147474">
                <a:moveTo>
                  <a:pt x="0" y="0"/>
                </a:moveTo>
                <a:lnTo>
                  <a:pt x="8147474" y="0"/>
                </a:lnTo>
                <a:lnTo>
                  <a:pt x="8147474" y="7984525"/>
                </a:lnTo>
                <a:lnTo>
                  <a:pt x="0" y="7984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2031">
            <a:off x="3468750" y="2291687"/>
            <a:ext cx="11350501" cy="5703627"/>
          </a:xfrm>
          <a:custGeom>
            <a:avLst/>
            <a:gdLst/>
            <a:ahLst/>
            <a:cxnLst/>
            <a:rect r="r" b="b" t="t" l="l"/>
            <a:pathLst>
              <a:path h="5703627" w="11350501">
                <a:moveTo>
                  <a:pt x="0" y="0"/>
                </a:moveTo>
                <a:lnTo>
                  <a:pt x="11350500" y="0"/>
                </a:lnTo>
                <a:lnTo>
                  <a:pt x="11350500" y="5703626"/>
                </a:lnTo>
                <a:lnTo>
                  <a:pt x="0" y="57036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-542031">
            <a:off x="4188868" y="4074097"/>
            <a:ext cx="9907272" cy="21199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159"/>
              </a:lnSpc>
              <a:spcBef>
                <a:spcPct val="0"/>
              </a:spcBef>
            </a:pPr>
            <a:r>
              <a:rPr lang="en-US" b="true" sz="67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ТВОРЧЕСКОЕ ЗАДАНИЕ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1592926">
            <a:off x="12115044" y="5796222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49"/>
                </a:lnTo>
                <a:lnTo>
                  <a:pt x="0" y="113004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154619">
            <a:off x="6534914" y="1575606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2"/>
                </a:lnTo>
                <a:lnTo>
                  <a:pt x="0" y="23616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410123">
            <a:off x="6490634" y="6417861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3"/>
                </a:lnTo>
                <a:lnTo>
                  <a:pt x="0" y="60209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474171" y="-4617157"/>
            <a:ext cx="15401228" cy="15093203"/>
          </a:xfrm>
          <a:custGeom>
            <a:avLst/>
            <a:gdLst/>
            <a:ahLst/>
            <a:cxnLst/>
            <a:rect r="r" b="b" t="t" l="l"/>
            <a:pathLst>
              <a:path h="15093203" w="15401228">
                <a:moveTo>
                  <a:pt x="0" y="0"/>
                </a:moveTo>
                <a:lnTo>
                  <a:pt x="15401228" y="0"/>
                </a:lnTo>
                <a:lnTo>
                  <a:pt x="15401228" y="15093203"/>
                </a:lnTo>
                <a:lnTo>
                  <a:pt x="0" y="1509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НЕВЕРНО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-618289">
            <a:off x="5640115" y="3481474"/>
            <a:ext cx="8858876" cy="37590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29"/>
              </a:lnSpc>
              <a:spcBef>
                <a:spcPct val="0"/>
              </a:spcBef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Молчание из-за обиды - лучший способ игнорирования. И это самый изощрённый и ядовитый способ наказания. Партнёр в этот момент чувствует себя отвергнутым, что равняется на нейрофизиологической уровне угрозе целостности и сохранности жизни.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2048152">
            <a:off x="9094292" y="1489938"/>
            <a:ext cx="8433181" cy="4492586"/>
          </a:xfrm>
          <a:custGeom>
            <a:avLst/>
            <a:gdLst/>
            <a:ahLst/>
            <a:cxnLst/>
            <a:rect r="r" b="b" t="t" l="l"/>
            <a:pathLst>
              <a:path h="4492586" w="8433181">
                <a:moveTo>
                  <a:pt x="0" y="0"/>
                </a:moveTo>
                <a:lnTo>
                  <a:pt x="8433181" y="0"/>
                </a:lnTo>
                <a:lnTo>
                  <a:pt x="8433181" y="4492586"/>
                </a:lnTo>
                <a:lnTo>
                  <a:pt x="0" y="4492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1543" y="2073864"/>
            <a:ext cx="8147474" cy="7984525"/>
          </a:xfrm>
          <a:custGeom>
            <a:avLst/>
            <a:gdLst/>
            <a:ahLst/>
            <a:cxnLst/>
            <a:rect r="r" b="b" t="t" l="l"/>
            <a:pathLst>
              <a:path h="7984525" w="8147474">
                <a:moveTo>
                  <a:pt x="0" y="0"/>
                </a:moveTo>
                <a:lnTo>
                  <a:pt x="8147474" y="0"/>
                </a:lnTo>
                <a:lnTo>
                  <a:pt x="8147474" y="7984525"/>
                </a:lnTo>
                <a:lnTo>
                  <a:pt x="0" y="7984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2031">
            <a:off x="3468750" y="2291687"/>
            <a:ext cx="11350501" cy="5703627"/>
          </a:xfrm>
          <a:custGeom>
            <a:avLst/>
            <a:gdLst/>
            <a:ahLst/>
            <a:cxnLst/>
            <a:rect r="r" b="b" t="t" l="l"/>
            <a:pathLst>
              <a:path h="5703627" w="11350501">
                <a:moveTo>
                  <a:pt x="0" y="0"/>
                </a:moveTo>
                <a:lnTo>
                  <a:pt x="11350500" y="0"/>
                </a:lnTo>
                <a:lnTo>
                  <a:pt x="11350500" y="5703626"/>
                </a:lnTo>
                <a:lnTo>
                  <a:pt x="0" y="57036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-542031">
            <a:off x="4188868" y="4599332"/>
            <a:ext cx="9907272" cy="10695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159"/>
              </a:lnSpc>
              <a:spcBef>
                <a:spcPct val="0"/>
              </a:spcBef>
            </a:pPr>
            <a:r>
              <a:rPr lang="en-US" b="true" sz="67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ПОРАССУЖДАЕМ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1592926">
            <a:off x="12115044" y="5796222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49"/>
                </a:lnTo>
                <a:lnTo>
                  <a:pt x="0" y="113004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154619">
            <a:off x="6534914" y="1575606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2"/>
                </a:lnTo>
                <a:lnTo>
                  <a:pt x="0" y="23616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410123">
            <a:off x="6490634" y="6417861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3"/>
                </a:lnTo>
                <a:lnTo>
                  <a:pt x="0" y="60209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2048152">
            <a:off x="9094292" y="1489938"/>
            <a:ext cx="8433181" cy="4492586"/>
          </a:xfrm>
          <a:custGeom>
            <a:avLst/>
            <a:gdLst/>
            <a:ahLst/>
            <a:cxnLst/>
            <a:rect r="r" b="b" t="t" l="l"/>
            <a:pathLst>
              <a:path h="4492586" w="8433181">
                <a:moveTo>
                  <a:pt x="0" y="0"/>
                </a:moveTo>
                <a:lnTo>
                  <a:pt x="8433181" y="0"/>
                </a:lnTo>
                <a:lnTo>
                  <a:pt x="8433181" y="4492586"/>
                </a:lnTo>
                <a:lnTo>
                  <a:pt x="0" y="4492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1543" y="2073864"/>
            <a:ext cx="8147474" cy="7984525"/>
          </a:xfrm>
          <a:custGeom>
            <a:avLst/>
            <a:gdLst/>
            <a:ahLst/>
            <a:cxnLst/>
            <a:rect r="r" b="b" t="t" l="l"/>
            <a:pathLst>
              <a:path h="7984525" w="8147474">
                <a:moveTo>
                  <a:pt x="0" y="0"/>
                </a:moveTo>
                <a:lnTo>
                  <a:pt x="8147474" y="0"/>
                </a:lnTo>
                <a:lnTo>
                  <a:pt x="8147474" y="7984525"/>
                </a:lnTo>
                <a:lnTo>
                  <a:pt x="0" y="7984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2031">
            <a:off x="2291469" y="1338248"/>
            <a:ext cx="13705061" cy="6886793"/>
          </a:xfrm>
          <a:custGeom>
            <a:avLst/>
            <a:gdLst/>
            <a:ahLst/>
            <a:cxnLst/>
            <a:rect r="r" b="b" t="t" l="l"/>
            <a:pathLst>
              <a:path h="6886793" w="13705061">
                <a:moveTo>
                  <a:pt x="0" y="0"/>
                </a:moveTo>
                <a:lnTo>
                  <a:pt x="13705062" y="0"/>
                </a:lnTo>
                <a:lnTo>
                  <a:pt x="13705062" y="6886793"/>
                </a:lnTo>
                <a:lnTo>
                  <a:pt x="0" y="68867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-723028">
            <a:off x="3768847" y="2306170"/>
            <a:ext cx="10746328" cy="47993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426"/>
              </a:lnSpc>
              <a:spcBef>
                <a:spcPct val="0"/>
              </a:spcBef>
            </a:pPr>
            <a:r>
              <a:rPr lang="en-US" b="true" sz="6188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ЕСЛИ ИГНОРИРОВАНИЕ- ЭТО ЖЕСТОКОСТЬ, ТО КАКОЙ ЕЩЁ ЕСТЬ СПОСОБ ДОНЕСТИ ЖЕЛАЕМОЕ ДО БЛИЗКОГО ЧЕЛОВЕКА?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1592926">
            <a:off x="13987483" y="7697231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49"/>
                </a:lnTo>
                <a:lnTo>
                  <a:pt x="0" y="113004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154619">
            <a:off x="1519690" y="108047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410123">
            <a:off x="7349584" y="8526174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3"/>
                </a:lnTo>
                <a:lnTo>
                  <a:pt x="0" y="60209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99810" y="-1023517"/>
            <a:ext cx="18487620" cy="7064375"/>
            <a:chOff x="0" y="0"/>
            <a:chExt cx="6342126" cy="242341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254508" y="-157988"/>
              <a:ext cx="6648958" cy="2581402"/>
            </a:xfrm>
            <a:custGeom>
              <a:avLst/>
              <a:gdLst/>
              <a:ahLst/>
              <a:cxnLst/>
              <a:rect r="r" b="b" t="t" l="l"/>
              <a:pathLst>
                <a:path h="2581402" w="6648958">
                  <a:moveTo>
                    <a:pt x="6582029" y="2132711"/>
                  </a:moveTo>
                  <a:cubicBezTo>
                    <a:pt x="6482842" y="2119757"/>
                    <a:pt x="6436614" y="2164969"/>
                    <a:pt x="6269482" y="2168144"/>
                  </a:cubicBezTo>
                  <a:cubicBezTo>
                    <a:pt x="6189345" y="2105914"/>
                    <a:pt x="6223508" y="2161794"/>
                    <a:pt x="6038088" y="2143252"/>
                  </a:cubicBezTo>
                  <a:cubicBezTo>
                    <a:pt x="6025896" y="2160778"/>
                    <a:pt x="6022721" y="2139823"/>
                    <a:pt x="6022594" y="2134870"/>
                  </a:cubicBezTo>
                  <a:cubicBezTo>
                    <a:pt x="6015355" y="2128012"/>
                    <a:pt x="5990590" y="2154555"/>
                    <a:pt x="6016117" y="2141855"/>
                  </a:cubicBezTo>
                  <a:cubicBezTo>
                    <a:pt x="6055233" y="2188210"/>
                    <a:pt x="5834761" y="2104771"/>
                    <a:pt x="5753862" y="2124075"/>
                  </a:cubicBezTo>
                  <a:cubicBezTo>
                    <a:pt x="5599811" y="2132203"/>
                    <a:pt x="5429631" y="2142744"/>
                    <a:pt x="5308854" y="2211578"/>
                  </a:cubicBezTo>
                  <a:cubicBezTo>
                    <a:pt x="5274056" y="2199132"/>
                    <a:pt x="5309235" y="2210689"/>
                    <a:pt x="5206238" y="2236851"/>
                  </a:cubicBezTo>
                  <a:cubicBezTo>
                    <a:pt x="5179568" y="2260219"/>
                    <a:pt x="5132197" y="2216277"/>
                    <a:pt x="5089525" y="2268728"/>
                  </a:cubicBezTo>
                  <a:cubicBezTo>
                    <a:pt x="5106543" y="2325624"/>
                    <a:pt x="4993386" y="2296287"/>
                    <a:pt x="4903470" y="2407412"/>
                  </a:cubicBezTo>
                  <a:cubicBezTo>
                    <a:pt x="4873371" y="2385822"/>
                    <a:pt x="4799457" y="2467991"/>
                    <a:pt x="4490847" y="2461133"/>
                  </a:cubicBezTo>
                  <a:cubicBezTo>
                    <a:pt x="4460367" y="2514981"/>
                    <a:pt x="4486275" y="2429129"/>
                    <a:pt x="4458462" y="2442718"/>
                  </a:cubicBezTo>
                  <a:cubicBezTo>
                    <a:pt x="4380484" y="2450338"/>
                    <a:pt x="4337050" y="2498979"/>
                    <a:pt x="4294759" y="2475611"/>
                  </a:cubicBezTo>
                  <a:cubicBezTo>
                    <a:pt x="4220972" y="2489327"/>
                    <a:pt x="4102354" y="2416937"/>
                    <a:pt x="4019804" y="2417953"/>
                  </a:cubicBezTo>
                  <a:cubicBezTo>
                    <a:pt x="3896741" y="2373757"/>
                    <a:pt x="3824732" y="2465959"/>
                    <a:pt x="3669919" y="2501392"/>
                  </a:cubicBezTo>
                  <a:cubicBezTo>
                    <a:pt x="3325114" y="2442210"/>
                    <a:pt x="3276092" y="2536190"/>
                    <a:pt x="2869565" y="2581402"/>
                  </a:cubicBezTo>
                  <a:cubicBezTo>
                    <a:pt x="2740914" y="2575941"/>
                    <a:pt x="2640838" y="2480310"/>
                    <a:pt x="2485263" y="2471293"/>
                  </a:cubicBezTo>
                  <a:cubicBezTo>
                    <a:pt x="2465197" y="2444369"/>
                    <a:pt x="2386965" y="2493264"/>
                    <a:pt x="2360549" y="2463165"/>
                  </a:cubicBezTo>
                  <a:cubicBezTo>
                    <a:pt x="2341245" y="2419858"/>
                    <a:pt x="2316226" y="2454275"/>
                    <a:pt x="2310384" y="2450465"/>
                  </a:cubicBezTo>
                  <a:cubicBezTo>
                    <a:pt x="2278507" y="2420747"/>
                    <a:pt x="2261743" y="2437130"/>
                    <a:pt x="2207260" y="2418842"/>
                  </a:cubicBezTo>
                  <a:cubicBezTo>
                    <a:pt x="2108200" y="2396236"/>
                    <a:pt x="2043684" y="2398395"/>
                    <a:pt x="1981073" y="2320544"/>
                  </a:cubicBezTo>
                  <a:cubicBezTo>
                    <a:pt x="1951482" y="2334641"/>
                    <a:pt x="1812671" y="2311654"/>
                    <a:pt x="1761236" y="2264664"/>
                  </a:cubicBezTo>
                  <a:cubicBezTo>
                    <a:pt x="1751965" y="2243836"/>
                    <a:pt x="1708912" y="2310384"/>
                    <a:pt x="1717802" y="2252853"/>
                  </a:cubicBezTo>
                  <a:cubicBezTo>
                    <a:pt x="1687322" y="2253742"/>
                    <a:pt x="1673733" y="2264664"/>
                    <a:pt x="1665224" y="2235581"/>
                  </a:cubicBezTo>
                  <a:cubicBezTo>
                    <a:pt x="1642364" y="2224151"/>
                    <a:pt x="1612646" y="2215515"/>
                    <a:pt x="1589786" y="2238629"/>
                  </a:cubicBezTo>
                  <a:cubicBezTo>
                    <a:pt x="1566418" y="2242312"/>
                    <a:pt x="1593723" y="2195703"/>
                    <a:pt x="1546352" y="2225802"/>
                  </a:cubicBezTo>
                  <a:cubicBezTo>
                    <a:pt x="1492250" y="2125980"/>
                    <a:pt x="1391031" y="2202942"/>
                    <a:pt x="1306957" y="2143887"/>
                  </a:cubicBezTo>
                  <a:cubicBezTo>
                    <a:pt x="1162431" y="2145538"/>
                    <a:pt x="948055" y="2171954"/>
                    <a:pt x="783336" y="2192020"/>
                  </a:cubicBezTo>
                  <a:cubicBezTo>
                    <a:pt x="678688" y="2122805"/>
                    <a:pt x="495427" y="2085594"/>
                    <a:pt x="357505" y="2110105"/>
                  </a:cubicBezTo>
                  <a:cubicBezTo>
                    <a:pt x="202184" y="2020316"/>
                    <a:pt x="273939" y="2430653"/>
                    <a:pt x="255143" y="251333"/>
                  </a:cubicBezTo>
                  <a:cubicBezTo>
                    <a:pt x="318135" y="135382"/>
                    <a:pt x="0" y="166497"/>
                    <a:pt x="1072388" y="162687"/>
                  </a:cubicBezTo>
                  <a:cubicBezTo>
                    <a:pt x="2517648" y="157226"/>
                    <a:pt x="4107434" y="173228"/>
                    <a:pt x="5670550" y="157988"/>
                  </a:cubicBezTo>
                  <a:cubicBezTo>
                    <a:pt x="5961634" y="166116"/>
                    <a:pt x="6219571" y="164084"/>
                    <a:pt x="6489827" y="159004"/>
                  </a:cubicBezTo>
                  <a:cubicBezTo>
                    <a:pt x="6648958" y="190754"/>
                    <a:pt x="6560566" y="0"/>
                    <a:pt x="6596507" y="1070356"/>
                  </a:cubicBezTo>
                  <a:cubicBezTo>
                    <a:pt x="6573266" y="1433322"/>
                    <a:pt x="6597904" y="1802892"/>
                    <a:pt x="6582029" y="2132711"/>
                  </a:cubicBezTo>
                  <a:close/>
                </a:path>
              </a:pathLst>
            </a:custGeom>
            <a:solidFill>
              <a:srgbClr val="EF72C1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8191452" y="6539804"/>
            <a:ext cx="6687006" cy="4379041"/>
            <a:chOff x="0" y="0"/>
            <a:chExt cx="6273800" cy="410845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273800" cy="4108450"/>
            </a:xfrm>
            <a:custGeom>
              <a:avLst/>
              <a:gdLst/>
              <a:ahLst/>
              <a:cxnLst/>
              <a:rect r="r" b="b" t="t" l="l"/>
              <a:pathLst>
                <a:path h="4108450" w="6273800">
                  <a:moveTo>
                    <a:pt x="6273800" y="4108450"/>
                  </a:moveTo>
                  <a:lnTo>
                    <a:pt x="0" y="4108450"/>
                  </a:lnTo>
                  <a:lnTo>
                    <a:pt x="0" y="0"/>
                  </a:lnTo>
                  <a:lnTo>
                    <a:pt x="6273800" y="0"/>
                  </a:lnTo>
                  <a:lnTo>
                    <a:pt x="6273800" y="4108450"/>
                  </a:lnTo>
                  <a:close/>
                </a:path>
              </a:pathLst>
            </a:custGeom>
            <a:blipFill>
              <a:blip r:embed="rId3"/>
              <a:stretch>
                <a:fillRect l="0" t="-869" r="0" b="-869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273800" cy="4108450"/>
            </a:xfrm>
            <a:custGeom>
              <a:avLst/>
              <a:gdLst/>
              <a:ahLst/>
              <a:cxnLst/>
              <a:rect r="r" b="b" t="t" l="l"/>
              <a:pathLst>
                <a:path h="4108450" w="6273800">
                  <a:moveTo>
                    <a:pt x="6273800" y="4108450"/>
                  </a:moveTo>
                  <a:lnTo>
                    <a:pt x="0" y="4108450"/>
                  </a:lnTo>
                  <a:lnTo>
                    <a:pt x="0" y="0"/>
                  </a:lnTo>
                  <a:lnTo>
                    <a:pt x="6273800" y="0"/>
                  </a:lnTo>
                  <a:lnTo>
                    <a:pt x="6273800" y="4108450"/>
                  </a:lnTo>
                  <a:close/>
                </a:path>
              </a:pathLst>
            </a:custGeom>
            <a:blipFill>
              <a:blip r:embed="rId4"/>
              <a:stretch>
                <a:fillRect l="-84" t="0" r="-84" b="0"/>
              </a:stretch>
            </a:blipFill>
          </p:spPr>
        </p:sp>
      </p:grp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9733688" y="439163"/>
            <a:ext cx="8554312" cy="5601695"/>
            <a:chOff x="0" y="0"/>
            <a:chExt cx="6299200" cy="412496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299200" cy="4124960"/>
            </a:xfrm>
            <a:custGeom>
              <a:avLst/>
              <a:gdLst/>
              <a:ahLst/>
              <a:cxnLst/>
              <a:rect r="r" b="b" t="t" l="l"/>
              <a:pathLst>
                <a:path h="4124960" w="6299200">
                  <a:moveTo>
                    <a:pt x="6299200" y="4124960"/>
                  </a:moveTo>
                  <a:lnTo>
                    <a:pt x="0" y="4124960"/>
                  </a:lnTo>
                  <a:lnTo>
                    <a:pt x="0" y="0"/>
                  </a:lnTo>
                  <a:lnTo>
                    <a:pt x="6299200" y="0"/>
                  </a:lnTo>
                  <a:lnTo>
                    <a:pt x="6299200" y="4124960"/>
                  </a:lnTo>
                  <a:close/>
                </a:path>
              </a:pathLst>
            </a:custGeom>
            <a:blipFill>
              <a:blip r:embed="rId5"/>
              <a:stretch>
                <a:fillRect l="0" t="-871" r="0" b="-871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299200" cy="4124960"/>
            </a:xfrm>
            <a:custGeom>
              <a:avLst/>
              <a:gdLst/>
              <a:ahLst/>
              <a:cxnLst/>
              <a:rect r="r" b="b" t="t" l="l"/>
              <a:pathLst>
                <a:path h="4124960" w="6299200">
                  <a:moveTo>
                    <a:pt x="6299200" y="4124960"/>
                  </a:moveTo>
                  <a:lnTo>
                    <a:pt x="0" y="4124960"/>
                  </a:lnTo>
                  <a:lnTo>
                    <a:pt x="0" y="0"/>
                  </a:lnTo>
                  <a:lnTo>
                    <a:pt x="6299200" y="0"/>
                  </a:lnTo>
                  <a:lnTo>
                    <a:pt x="6299200" y="4124960"/>
                  </a:lnTo>
                  <a:close/>
                </a:path>
              </a:pathLst>
            </a:custGeom>
            <a:blipFill>
              <a:blip r:embed="rId6"/>
              <a:stretch>
                <a:fillRect l="-83" t="0" r="-83" b="0"/>
              </a:stretch>
            </a:blipFill>
          </p:spPr>
        </p:sp>
      </p:grpSp>
      <p:grpSp>
        <p:nvGrpSpPr>
          <p:cNvPr name="Group 11" id="11"/>
          <p:cNvGrpSpPr>
            <a:grpSpLocks noChangeAspect="true"/>
          </p:cNvGrpSpPr>
          <p:nvPr/>
        </p:nvGrpSpPr>
        <p:grpSpPr>
          <a:xfrm rot="0">
            <a:off x="13458658" y="4555248"/>
            <a:ext cx="5867711" cy="3969113"/>
            <a:chOff x="0" y="0"/>
            <a:chExt cx="6935470" cy="469138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45720"/>
              <a:ext cx="6871970" cy="4603750"/>
            </a:xfrm>
            <a:custGeom>
              <a:avLst/>
              <a:gdLst/>
              <a:ahLst/>
              <a:cxnLst/>
              <a:rect r="r" b="b" t="t" l="l"/>
              <a:pathLst>
                <a:path h="4603750" w="6871970">
                  <a:moveTo>
                    <a:pt x="6871970" y="4603750"/>
                  </a:moveTo>
                  <a:lnTo>
                    <a:pt x="0" y="4603750"/>
                  </a:lnTo>
                  <a:lnTo>
                    <a:pt x="0" y="0"/>
                  </a:lnTo>
                  <a:lnTo>
                    <a:pt x="6871970" y="0"/>
                  </a:lnTo>
                  <a:lnTo>
                    <a:pt x="6871970" y="4603750"/>
                  </a:lnTo>
                  <a:close/>
                </a:path>
              </a:pathLst>
            </a:custGeom>
            <a:blipFill>
              <a:blip r:embed="rId7"/>
              <a:stretch>
                <a:fillRect l="-276" t="0" r="-276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6935470" cy="4691380"/>
            </a:xfrm>
            <a:custGeom>
              <a:avLst/>
              <a:gdLst/>
              <a:ahLst/>
              <a:cxnLst/>
              <a:rect r="r" b="b" t="t" l="l"/>
              <a:pathLst>
                <a:path h="4691380" w="6935470">
                  <a:moveTo>
                    <a:pt x="6935470" y="4691380"/>
                  </a:moveTo>
                  <a:lnTo>
                    <a:pt x="0" y="4691380"/>
                  </a:lnTo>
                  <a:lnTo>
                    <a:pt x="0" y="0"/>
                  </a:lnTo>
                  <a:lnTo>
                    <a:pt x="6935470" y="0"/>
                  </a:lnTo>
                  <a:lnTo>
                    <a:pt x="6935470" y="4691380"/>
                  </a:lnTo>
                  <a:close/>
                </a:path>
              </a:pathLst>
            </a:custGeom>
            <a:blipFill>
              <a:blip r:embed="rId8"/>
              <a:stretch>
                <a:fillRect l="-137" t="0" r="-137" b="0"/>
              </a:stretch>
            </a:blipFill>
          </p:spPr>
        </p:sp>
      </p:grpSp>
      <p:sp>
        <p:nvSpPr>
          <p:cNvPr name="Freeform 14" id="14"/>
          <p:cNvSpPr/>
          <p:nvPr/>
        </p:nvSpPr>
        <p:spPr>
          <a:xfrm flipH="false" flipV="false" rot="-5400000">
            <a:off x="10007884" y="2775610"/>
            <a:ext cx="1157288" cy="4114800"/>
          </a:xfrm>
          <a:custGeom>
            <a:avLst/>
            <a:gdLst/>
            <a:ahLst/>
            <a:cxnLst/>
            <a:rect r="r" b="b" t="t" l="l"/>
            <a:pathLst>
              <a:path h="4114800" w="1157288">
                <a:moveTo>
                  <a:pt x="0" y="0"/>
                </a:moveTo>
                <a:lnTo>
                  <a:pt x="1157287" y="0"/>
                </a:lnTo>
                <a:lnTo>
                  <a:pt x="115728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1028686" y="6040858"/>
            <a:ext cx="6791142" cy="3715456"/>
            <a:chOff x="0" y="0"/>
            <a:chExt cx="5128167" cy="2805637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-4213" y="0"/>
              <a:ext cx="5132379" cy="2805637"/>
            </a:xfrm>
            <a:custGeom>
              <a:avLst/>
              <a:gdLst/>
              <a:ahLst/>
              <a:cxnLst/>
              <a:rect r="r" b="b" t="t" l="l"/>
              <a:pathLst>
                <a:path h="2805637" w="5132379">
                  <a:moveTo>
                    <a:pt x="278431" y="16918"/>
                  </a:moveTo>
                  <a:cubicBezTo>
                    <a:pt x="278431" y="16918"/>
                    <a:pt x="604014" y="12258"/>
                    <a:pt x="961475" y="12454"/>
                  </a:cubicBezTo>
                  <a:cubicBezTo>
                    <a:pt x="3844828" y="12671"/>
                    <a:pt x="4858311" y="0"/>
                    <a:pt x="4858311" y="0"/>
                  </a:cubicBezTo>
                  <a:cubicBezTo>
                    <a:pt x="4925775" y="0"/>
                    <a:pt x="5001712" y="0"/>
                    <a:pt x="5080485" y="85073"/>
                  </a:cubicBezTo>
                  <a:cubicBezTo>
                    <a:pt x="5123463" y="131488"/>
                    <a:pt x="5124531" y="240224"/>
                    <a:pt x="5124936" y="320281"/>
                  </a:cubicBezTo>
                  <a:cubicBezTo>
                    <a:pt x="5124936" y="320281"/>
                    <a:pt x="5123232" y="1698875"/>
                    <a:pt x="5123232" y="2043053"/>
                  </a:cubicBezTo>
                  <a:cubicBezTo>
                    <a:pt x="5123232" y="2257211"/>
                    <a:pt x="5132380" y="2556390"/>
                    <a:pt x="5132380" y="2556390"/>
                  </a:cubicBezTo>
                  <a:cubicBezTo>
                    <a:pt x="5132380" y="2685059"/>
                    <a:pt x="5128211" y="2805637"/>
                    <a:pt x="4875373" y="2797502"/>
                  </a:cubicBezTo>
                  <a:cubicBezTo>
                    <a:pt x="4875373" y="2797502"/>
                    <a:pt x="4498900" y="2777204"/>
                    <a:pt x="3948090" y="2784802"/>
                  </a:cubicBezTo>
                  <a:cubicBezTo>
                    <a:pt x="1513609" y="2792937"/>
                    <a:pt x="304023" y="2805637"/>
                    <a:pt x="304023" y="2805637"/>
                  </a:cubicBezTo>
                  <a:cubicBezTo>
                    <a:pt x="132548" y="2805637"/>
                    <a:pt x="4213" y="2704568"/>
                    <a:pt x="8532" y="2502021"/>
                  </a:cubicBezTo>
                  <a:cubicBezTo>
                    <a:pt x="8532" y="2502021"/>
                    <a:pt x="9630" y="2003479"/>
                    <a:pt x="4815" y="1063090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7894FF"/>
            </a:solidFill>
          </p:spPr>
        </p:sp>
      </p:grpSp>
      <p:sp>
        <p:nvSpPr>
          <p:cNvPr name="TextBox 17" id="17"/>
          <p:cNvSpPr txBox="true"/>
          <p:nvPr/>
        </p:nvSpPr>
        <p:spPr>
          <a:xfrm rot="2365">
            <a:off x="1299489" y="6593828"/>
            <a:ext cx="6249144" cy="29666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b="true" sz="4200" spc="147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ЕСЛИ ПРОИЗОШЛА ССОРА, ТО КАК ПРАВИЛО ВИНОВАТ ТОЛЬКО ОДИН ЧЕЛОВЕК</a:t>
            </a:r>
          </a:p>
        </p:txBody>
      </p:sp>
      <p:grpSp>
        <p:nvGrpSpPr>
          <p:cNvPr name="Group 18" id="18"/>
          <p:cNvGrpSpPr/>
          <p:nvPr/>
        </p:nvGrpSpPr>
        <p:grpSpPr>
          <a:xfrm rot="-912506">
            <a:off x="3465686" y="4456277"/>
            <a:ext cx="1912945" cy="1913505"/>
            <a:chOff x="0" y="0"/>
            <a:chExt cx="2550593" cy="255134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550593" cy="2551340"/>
            </a:xfrm>
            <a:custGeom>
              <a:avLst/>
              <a:gdLst/>
              <a:ahLst/>
              <a:cxnLst/>
              <a:rect r="r" b="b" t="t" l="l"/>
              <a:pathLst>
                <a:path h="2551340" w="2550593">
                  <a:moveTo>
                    <a:pt x="0" y="0"/>
                  </a:moveTo>
                  <a:lnTo>
                    <a:pt x="2550593" y="0"/>
                  </a:lnTo>
                  <a:lnTo>
                    <a:pt x="2550593" y="2551340"/>
                  </a:lnTo>
                  <a:lnTo>
                    <a:pt x="0" y="25513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 l="-752" t="0" r="-752" b="0"/>
              </a:stretch>
            </a:blipFill>
          </p:spPr>
        </p:sp>
        <p:sp>
          <p:nvSpPr>
            <p:cNvPr name="TextBox 20" id="20"/>
            <p:cNvSpPr txBox="true"/>
            <p:nvPr/>
          </p:nvSpPr>
          <p:spPr>
            <a:xfrm rot="0">
              <a:off x="550376" y="257221"/>
              <a:ext cx="1449842" cy="20261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639"/>
                </a:lnSpc>
              </a:pPr>
              <a:r>
                <a:rPr lang="en-US" b="true" sz="9699">
                  <a:solidFill>
                    <a:srgbClr val="FFFFFF"/>
                  </a:solidFill>
                  <a:latin typeface="Repo Heavy"/>
                  <a:ea typeface="Repo Heavy"/>
                  <a:cs typeface="Repo Heavy"/>
                  <a:sym typeface="Repo Heavy"/>
                </a:rPr>
                <a:t>8</a:t>
              </a:r>
            </a:p>
          </p:txBody>
        </p:sp>
      </p:grpSp>
      <p:grpSp>
        <p:nvGrpSpPr>
          <p:cNvPr name="Group 21" id="21"/>
          <p:cNvGrpSpPr/>
          <p:nvPr/>
        </p:nvGrpSpPr>
        <p:grpSpPr>
          <a:xfrm rot="736804">
            <a:off x="549261" y="1015913"/>
            <a:ext cx="7902283" cy="2941517"/>
            <a:chOff x="0" y="0"/>
            <a:chExt cx="5049200" cy="1879496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-4213" y="0"/>
              <a:ext cx="5053413" cy="1879496"/>
            </a:xfrm>
            <a:custGeom>
              <a:avLst/>
              <a:gdLst/>
              <a:ahLst/>
              <a:cxnLst/>
              <a:rect r="r" b="b" t="t" l="l"/>
              <a:pathLst>
                <a:path h="1879496" w="5053413">
                  <a:moveTo>
                    <a:pt x="278431" y="16918"/>
                  </a:moveTo>
                  <a:cubicBezTo>
                    <a:pt x="278431" y="16918"/>
                    <a:pt x="604014" y="12258"/>
                    <a:pt x="960069" y="12454"/>
                  </a:cubicBezTo>
                  <a:cubicBezTo>
                    <a:pt x="3775849" y="12671"/>
                    <a:pt x="4779345" y="0"/>
                    <a:pt x="4779345" y="0"/>
                  </a:cubicBezTo>
                  <a:cubicBezTo>
                    <a:pt x="4846808" y="0"/>
                    <a:pt x="4922745" y="0"/>
                    <a:pt x="5001518" y="85073"/>
                  </a:cubicBezTo>
                  <a:cubicBezTo>
                    <a:pt x="5044496" y="131488"/>
                    <a:pt x="5045565" y="240224"/>
                    <a:pt x="5045970" y="320281"/>
                  </a:cubicBezTo>
                  <a:cubicBezTo>
                    <a:pt x="5045970" y="320281"/>
                    <a:pt x="5044265" y="932605"/>
                    <a:pt x="5044265" y="1116912"/>
                  </a:cubicBezTo>
                  <a:cubicBezTo>
                    <a:pt x="5044265" y="1331071"/>
                    <a:pt x="5053413" y="1630250"/>
                    <a:pt x="5053413" y="1630250"/>
                  </a:cubicBezTo>
                  <a:cubicBezTo>
                    <a:pt x="5053413" y="1758918"/>
                    <a:pt x="5049244" y="1879496"/>
                    <a:pt x="4796406" y="1871362"/>
                  </a:cubicBezTo>
                  <a:cubicBezTo>
                    <a:pt x="4796406" y="1871362"/>
                    <a:pt x="4419933" y="1851063"/>
                    <a:pt x="3876691" y="1858662"/>
                  </a:cubicBezTo>
                  <a:cubicBezTo>
                    <a:pt x="1499264" y="1866796"/>
                    <a:pt x="304023" y="1879496"/>
                    <a:pt x="304023" y="1879496"/>
                  </a:cubicBezTo>
                  <a:cubicBezTo>
                    <a:pt x="132548" y="1879496"/>
                    <a:pt x="4213" y="1778427"/>
                    <a:pt x="8532" y="1575880"/>
                  </a:cubicBezTo>
                  <a:cubicBezTo>
                    <a:pt x="8532" y="1575880"/>
                    <a:pt x="9630" y="1077339"/>
                    <a:pt x="4815" y="93260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395EB"/>
            </a:solidFill>
          </p:spPr>
        </p:sp>
      </p:grpSp>
      <p:sp>
        <p:nvSpPr>
          <p:cNvPr name="Freeform 23" id="23"/>
          <p:cNvSpPr/>
          <p:nvPr/>
        </p:nvSpPr>
        <p:spPr>
          <a:xfrm flipH="false" flipV="false" rot="696337">
            <a:off x="3261204" y="1764534"/>
            <a:ext cx="1353195" cy="1353195"/>
          </a:xfrm>
          <a:custGeom>
            <a:avLst/>
            <a:gdLst/>
            <a:ahLst/>
            <a:cxnLst/>
            <a:rect r="r" b="b" t="t" l="l"/>
            <a:pathLst>
              <a:path h="1353195" w="1353195">
                <a:moveTo>
                  <a:pt x="0" y="0"/>
                </a:moveTo>
                <a:lnTo>
                  <a:pt x="1353195" y="0"/>
                </a:lnTo>
                <a:lnTo>
                  <a:pt x="1353195" y="1353195"/>
                </a:lnTo>
                <a:lnTo>
                  <a:pt x="0" y="135319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736804">
            <a:off x="-1446872" y="1468677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ВЕРНО</a:t>
            </a:r>
          </a:p>
        </p:txBody>
      </p:sp>
      <p:sp>
        <p:nvSpPr>
          <p:cNvPr name="TextBox 25" id="25"/>
          <p:cNvSpPr txBox="true"/>
          <p:nvPr/>
        </p:nvSpPr>
        <p:spPr>
          <a:xfrm rot="736804">
            <a:off x="2983689" y="2542504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НЕВЕРНО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474171" y="-4617157"/>
            <a:ext cx="15401228" cy="15093203"/>
          </a:xfrm>
          <a:custGeom>
            <a:avLst/>
            <a:gdLst/>
            <a:ahLst/>
            <a:cxnLst/>
            <a:rect r="r" b="b" t="t" l="l"/>
            <a:pathLst>
              <a:path h="15093203" w="15401228">
                <a:moveTo>
                  <a:pt x="0" y="0"/>
                </a:moveTo>
                <a:lnTo>
                  <a:pt x="15401228" y="0"/>
                </a:lnTo>
                <a:lnTo>
                  <a:pt x="15401228" y="15093203"/>
                </a:lnTo>
                <a:lnTo>
                  <a:pt x="0" y="1509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НЕВЕРНО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-618289">
            <a:off x="5207758" y="3008102"/>
            <a:ext cx="10423181" cy="48275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29"/>
              </a:lnSpc>
              <a:spcBef>
                <a:spcPct val="0"/>
              </a:spcBef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Вам известно, что ссора - это тоже способ коммуникации? Неконструктивный конфликт - это выбор агрессивных методов для взаимодействия без учёта интересов партнёра. В ссоре всегда виноваты оба, если один использовал агрессивный метод, другой защищался не менее агрессивными способами. Ссора - это незаконченный разговор без выгодного результата для обоих.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46598" y="5143500"/>
            <a:ext cx="18581196" cy="6709618"/>
            <a:chOff x="0" y="0"/>
            <a:chExt cx="6356731" cy="229539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61849" y="-684022"/>
              <a:ext cx="6668262" cy="2986024"/>
            </a:xfrm>
            <a:custGeom>
              <a:avLst/>
              <a:gdLst/>
              <a:ahLst/>
              <a:cxnLst/>
              <a:rect r="r" b="b" t="t" l="l"/>
              <a:pathLst>
                <a:path h="2986024" w="6668262">
                  <a:moveTo>
                    <a:pt x="6129782" y="2977388"/>
                  </a:moveTo>
                  <a:cubicBezTo>
                    <a:pt x="4034663" y="2966593"/>
                    <a:pt x="2180463" y="2983738"/>
                    <a:pt x="117729" y="2969895"/>
                  </a:cubicBezTo>
                  <a:cubicBezTo>
                    <a:pt x="0" y="2685415"/>
                    <a:pt x="107442" y="2028825"/>
                    <a:pt x="90424" y="1641602"/>
                  </a:cubicBezTo>
                  <a:cubicBezTo>
                    <a:pt x="185420" y="1548130"/>
                    <a:pt x="440563" y="1699260"/>
                    <a:pt x="554228" y="1679321"/>
                  </a:cubicBezTo>
                  <a:cubicBezTo>
                    <a:pt x="646684" y="1705610"/>
                    <a:pt x="745490" y="1623314"/>
                    <a:pt x="836295" y="1674114"/>
                  </a:cubicBezTo>
                  <a:cubicBezTo>
                    <a:pt x="836549" y="1656207"/>
                    <a:pt x="861822" y="1658366"/>
                    <a:pt x="854202" y="1664589"/>
                  </a:cubicBezTo>
                  <a:cubicBezTo>
                    <a:pt x="854583" y="1665859"/>
                    <a:pt x="860044" y="1662176"/>
                    <a:pt x="865632" y="1657223"/>
                  </a:cubicBezTo>
                  <a:cubicBezTo>
                    <a:pt x="972058" y="1645920"/>
                    <a:pt x="1180973" y="1499108"/>
                    <a:pt x="1362964" y="1508125"/>
                  </a:cubicBezTo>
                  <a:cubicBezTo>
                    <a:pt x="1330579" y="1506855"/>
                    <a:pt x="1417320" y="1509649"/>
                    <a:pt x="1412240" y="1505458"/>
                  </a:cubicBezTo>
                  <a:cubicBezTo>
                    <a:pt x="1617218" y="1475740"/>
                    <a:pt x="1789176" y="1483106"/>
                    <a:pt x="2063242" y="1345692"/>
                  </a:cubicBezTo>
                  <a:cubicBezTo>
                    <a:pt x="2200910" y="1369949"/>
                    <a:pt x="2430780" y="1323467"/>
                    <a:pt x="2632075" y="1271016"/>
                  </a:cubicBezTo>
                  <a:cubicBezTo>
                    <a:pt x="2825496" y="1226693"/>
                    <a:pt x="3061589" y="1260475"/>
                    <a:pt x="3259455" y="1121664"/>
                  </a:cubicBezTo>
                  <a:cubicBezTo>
                    <a:pt x="3487547" y="1107059"/>
                    <a:pt x="3722370" y="1052068"/>
                    <a:pt x="3933698" y="994283"/>
                  </a:cubicBezTo>
                  <a:cubicBezTo>
                    <a:pt x="3951351" y="1002030"/>
                    <a:pt x="4075684" y="1019302"/>
                    <a:pt x="4134485" y="989330"/>
                  </a:cubicBezTo>
                  <a:cubicBezTo>
                    <a:pt x="4196588" y="967740"/>
                    <a:pt x="4231513" y="1005078"/>
                    <a:pt x="4313174" y="961644"/>
                  </a:cubicBezTo>
                  <a:cubicBezTo>
                    <a:pt x="4342511" y="986917"/>
                    <a:pt x="4462399" y="943229"/>
                    <a:pt x="4482338" y="954913"/>
                  </a:cubicBezTo>
                  <a:cubicBezTo>
                    <a:pt x="4647692" y="937133"/>
                    <a:pt x="4901692" y="925195"/>
                    <a:pt x="5126736" y="816483"/>
                  </a:cubicBezTo>
                  <a:cubicBezTo>
                    <a:pt x="5230622" y="820166"/>
                    <a:pt x="5512689" y="848360"/>
                    <a:pt x="5692902" y="757682"/>
                  </a:cubicBezTo>
                  <a:cubicBezTo>
                    <a:pt x="6668262" y="814832"/>
                    <a:pt x="6361430" y="0"/>
                    <a:pt x="6407023" y="2677287"/>
                  </a:cubicBezTo>
                  <a:cubicBezTo>
                    <a:pt x="6382131" y="2978531"/>
                    <a:pt x="6534658" y="2986024"/>
                    <a:pt x="6129782" y="2977388"/>
                  </a:cubicBezTo>
                  <a:close/>
                </a:path>
              </a:pathLst>
            </a:custGeom>
            <a:solidFill>
              <a:srgbClr val="C395EB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5" id="5"/>
          <p:cNvGrpSpPr/>
          <p:nvPr/>
        </p:nvGrpSpPr>
        <p:grpSpPr>
          <a:xfrm rot="0">
            <a:off x="9458941" y="-6542802"/>
            <a:ext cx="10964599" cy="23716135"/>
            <a:chOff x="0" y="0"/>
            <a:chExt cx="14619466" cy="31621514"/>
          </a:xfrm>
        </p:grpSpPr>
        <p:grpSp>
          <p:nvGrpSpPr>
            <p:cNvPr name="Group 6" id="6"/>
            <p:cNvGrpSpPr>
              <a:grpSpLocks noChangeAspect="true"/>
            </p:cNvGrpSpPr>
            <p:nvPr/>
          </p:nvGrpSpPr>
          <p:grpSpPr>
            <a:xfrm rot="0">
              <a:off x="6509782" y="4551948"/>
              <a:ext cx="8109684" cy="27069566"/>
              <a:chOff x="0" y="0"/>
              <a:chExt cx="1841500" cy="614680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38100" y="25400"/>
                <a:ext cx="1765300" cy="2032000"/>
              </a:xfrm>
              <a:custGeom>
                <a:avLst/>
                <a:gdLst/>
                <a:ahLst/>
                <a:cxnLst/>
                <a:rect r="r" b="b" t="t" l="l"/>
                <a:pathLst>
                  <a:path h="2032000" w="1765300">
                    <a:moveTo>
                      <a:pt x="1765300" y="2032000"/>
                    </a:moveTo>
                    <a:lnTo>
                      <a:pt x="0" y="20320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32000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11509" t="0" r="-11509" b="-45901"/>
                </a:stretch>
              </a:blipFill>
            </p:spPr>
          </p:sp>
          <p:sp>
            <p:nvSpPr>
              <p:cNvPr name="Freeform 8" id="8"/>
              <p:cNvSpPr/>
              <p:nvPr/>
            </p:nvSpPr>
            <p:spPr>
              <a:xfrm flipH="false" flipV="false" rot="0">
                <a:off x="38100" y="2070100"/>
                <a:ext cx="1765300" cy="2019300"/>
              </a:xfrm>
              <a:custGeom>
                <a:avLst/>
                <a:gdLst/>
                <a:ahLst/>
                <a:cxnLst/>
                <a:rect r="r" b="b" t="t" l="l"/>
                <a:pathLst>
                  <a:path h="2019300" w="1765300">
                    <a:moveTo>
                      <a:pt x="1765300" y="2019300"/>
                    </a:moveTo>
                    <a:lnTo>
                      <a:pt x="0" y="20193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19300"/>
                    </a:lnTo>
                    <a:close/>
                  </a:path>
                </a:pathLst>
              </a:custGeom>
              <a:blipFill>
                <a:blip r:embed="rId4"/>
                <a:stretch>
                  <a:fillRect l="-35684" t="0" r="-35684" b="0"/>
                </a:stretch>
              </a:blipFill>
            </p:spPr>
          </p:sp>
          <p:sp>
            <p:nvSpPr>
              <p:cNvPr name="Freeform 9" id="9"/>
              <p:cNvSpPr/>
              <p:nvPr/>
            </p:nvSpPr>
            <p:spPr>
              <a:xfrm flipH="false" flipV="false" rot="0">
                <a:off x="38100" y="4089400"/>
                <a:ext cx="1765300" cy="2019300"/>
              </a:xfrm>
              <a:custGeom>
                <a:avLst/>
                <a:gdLst/>
                <a:ahLst/>
                <a:cxnLst/>
                <a:rect r="r" b="b" t="t" l="l"/>
                <a:pathLst>
                  <a:path h="2019300" w="1765300">
                    <a:moveTo>
                      <a:pt x="1765300" y="2019300"/>
                    </a:moveTo>
                    <a:lnTo>
                      <a:pt x="0" y="20193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193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2700">
                <a:solidFill>
                  <a:srgbClr val="000000"/>
                </a:solidFill>
              </a:ln>
            </p:spPr>
          </p:sp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1841500" cy="6146800"/>
              </a:xfrm>
              <a:custGeom>
                <a:avLst/>
                <a:gdLst/>
                <a:ahLst/>
                <a:cxnLst/>
                <a:rect r="r" b="b" t="t" l="l"/>
                <a:pathLst>
                  <a:path h="6146800" w="1841500">
                    <a:moveTo>
                      <a:pt x="1841500" y="6146800"/>
                    </a:moveTo>
                    <a:lnTo>
                      <a:pt x="0" y="6146800"/>
                    </a:lnTo>
                    <a:lnTo>
                      <a:pt x="0" y="0"/>
                    </a:lnTo>
                    <a:lnTo>
                      <a:pt x="1841500" y="0"/>
                    </a:lnTo>
                    <a:lnTo>
                      <a:pt x="1841500" y="614680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0" t="-140" r="0" b="-140"/>
                </a:stretch>
              </a:blipFill>
            </p:spPr>
          </p:sp>
        </p:grpSp>
        <p:grpSp>
          <p:nvGrpSpPr>
            <p:cNvPr name="Group 11" id="11"/>
            <p:cNvGrpSpPr>
              <a:grpSpLocks noChangeAspect="true"/>
            </p:cNvGrpSpPr>
            <p:nvPr/>
          </p:nvGrpSpPr>
          <p:grpSpPr>
            <a:xfrm rot="0">
              <a:off x="0" y="0"/>
              <a:ext cx="7184542" cy="23981507"/>
              <a:chOff x="0" y="0"/>
              <a:chExt cx="1841500" cy="61468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38100" y="25400"/>
                <a:ext cx="1765300" cy="2032000"/>
              </a:xfrm>
              <a:custGeom>
                <a:avLst/>
                <a:gdLst/>
                <a:ahLst/>
                <a:cxnLst/>
                <a:rect r="r" b="b" t="t" l="l"/>
                <a:pathLst>
                  <a:path h="2032000" w="1765300">
                    <a:moveTo>
                      <a:pt x="1765300" y="2032000"/>
                    </a:moveTo>
                    <a:lnTo>
                      <a:pt x="0" y="20320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320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2700">
                <a:solidFill>
                  <a:srgbClr val="000000"/>
                </a:solidFill>
              </a:ln>
            </p:spPr>
          </p:sp>
          <p:sp>
            <p:nvSpPr>
              <p:cNvPr name="Freeform 13" id="13"/>
              <p:cNvSpPr/>
              <p:nvPr/>
            </p:nvSpPr>
            <p:spPr>
              <a:xfrm flipH="false" flipV="false" rot="0">
                <a:off x="38100" y="2070100"/>
                <a:ext cx="1765300" cy="2019300"/>
              </a:xfrm>
              <a:custGeom>
                <a:avLst/>
                <a:gdLst/>
                <a:ahLst/>
                <a:cxnLst/>
                <a:rect r="r" b="b" t="t" l="l"/>
                <a:pathLst>
                  <a:path h="2019300" w="1765300">
                    <a:moveTo>
                      <a:pt x="1765300" y="2019300"/>
                    </a:moveTo>
                    <a:lnTo>
                      <a:pt x="0" y="20193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19300"/>
                    </a:lnTo>
                    <a:close/>
                  </a:path>
                </a:pathLst>
              </a:custGeom>
              <a:blipFill>
                <a:blip r:embed="rId6"/>
                <a:stretch>
                  <a:fillRect l="-35845" t="0" r="-35845" b="0"/>
                </a:stretch>
              </a:blipFill>
            </p:spPr>
          </p:sp>
          <p:sp>
            <p:nvSpPr>
              <p:cNvPr name="Freeform 14" id="14"/>
              <p:cNvSpPr/>
              <p:nvPr/>
            </p:nvSpPr>
            <p:spPr>
              <a:xfrm flipH="false" flipV="false" rot="0">
                <a:off x="38100" y="4089400"/>
                <a:ext cx="1765300" cy="2019300"/>
              </a:xfrm>
              <a:custGeom>
                <a:avLst/>
                <a:gdLst/>
                <a:ahLst/>
                <a:cxnLst/>
                <a:rect r="r" b="b" t="t" l="l"/>
                <a:pathLst>
                  <a:path h="2019300" w="1765300">
                    <a:moveTo>
                      <a:pt x="1765300" y="2019300"/>
                    </a:moveTo>
                    <a:lnTo>
                      <a:pt x="0" y="2019300"/>
                    </a:lnTo>
                    <a:lnTo>
                      <a:pt x="0" y="0"/>
                    </a:lnTo>
                    <a:lnTo>
                      <a:pt x="1765300" y="0"/>
                    </a:lnTo>
                    <a:lnTo>
                      <a:pt x="1765300" y="2019300"/>
                    </a:lnTo>
                    <a:close/>
                  </a:path>
                </a:pathLst>
              </a:custGeom>
              <a:blipFill>
                <a:blip r:embed="rId7"/>
                <a:stretch>
                  <a:fillRect l="-41146" t="0" r="-41146" b="0"/>
                </a:stretch>
              </a:blipFill>
            </p:spPr>
          </p:sp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1841500" cy="6146800"/>
              </a:xfrm>
              <a:custGeom>
                <a:avLst/>
                <a:gdLst/>
                <a:ahLst/>
                <a:cxnLst/>
                <a:rect r="r" b="b" t="t" l="l"/>
                <a:pathLst>
                  <a:path h="6146800" w="1841500">
                    <a:moveTo>
                      <a:pt x="1841500" y="6146800"/>
                    </a:moveTo>
                    <a:lnTo>
                      <a:pt x="0" y="6146800"/>
                    </a:lnTo>
                    <a:lnTo>
                      <a:pt x="0" y="0"/>
                    </a:lnTo>
                    <a:lnTo>
                      <a:pt x="1841500" y="0"/>
                    </a:lnTo>
                    <a:lnTo>
                      <a:pt x="1841500" y="614680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0" t="-140" r="0" b="-140"/>
                </a:stretch>
              </a:blipFill>
            </p:spPr>
          </p:sp>
        </p:grpSp>
      </p:grpSp>
      <p:sp>
        <p:nvSpPr>
          <p:cNvPr name="Freeform 16" id="16"/>
          <p:cNvSpPr/>
          <p:nvPr/>
        </p:nvSpPr>
        <p:spPr>
          <a:xfrm flipH="false" flipV="false" rot="-1080725">
            <a:off x="16124690" y="3381022"/>
            <a:ext cx="1445629" cy="993541"/>
          </a:xfrm>
          <a:custGeom>
            <a:avLst/>
            <a:gdLst/>
            <a:ahLst/>
            <a:cxnLst/>
            <a:rect r="r" b="b" t="t" l="l"/>
            <a:pathLst>
              <a:path h="993541" w="1445629">
                <a:moveTo>
                  <a:pt x="0" y="0"/>
                </a:moveTo>
                <a:lnTo>
                  <a:pt x="1445629" y="0"/>
                </a:lnTo>
                <a:lnTo>
                  <a:pt x="1445629" y="993541"/>
                </a:lnTo>
                <a:lnTo>
                  <a:pt x="0" y="9935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2460570">
            <a:off x="7632252" y="2418216"/>
            <a:ext cx="3290030" cy="2919154"/>
          </a:xfrm>
          <a:custGeom>
            <a:avLst/>
            <a:gdLst/>
            <a:ahLst/>
            <a:cxnLst/>
            <a:rect r="r" b="b" t="t" l="l"/>
            <a:pathLst>
              <a:path h="2919154" w="3290030">
                <a:moveTo>
                  <a:pt x="0" y="0"/>
                </a:moveTo>
                <a:lnTo>
                  <a:pt x="3290030" y="0"/>
                </a:lnTo>
                <a:lnTo>
                  <a:pt x="3290030" y="2919154"/>
                </a:lnTo>
                <a:lnTo>
                  <a:pt x="0" y="291915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-3068740" y="5315266"/>
            <a:ext cx="15683439" cy="3947321"/>
            <a:chOff x="0" y="0"/>
            <a:chExt cx="11842970" cy="5044103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-4213" y="0"/>
              <a:ext cx="11847182" cy="5044103"/>
            </a:xfrm>
            <a:custGeom>
              <a:avLst/>
              <a:gdLst/>
              <a:ahLst/>
              <a:cxnLst/>
              <a:rect r="r" b="b" t="t" l="l"/>
              <a:pathLst>
                <a:path h="5044103" w="11847182">
                  <a:moveTo>
                    <a:pt x="278431" y="16918"/>
                  </a:moveTo>
                  <a:cubicBezTo>
                    <a:pt x="278431" y="16918"/>
                    <a:pt x="604014" y="12258"/>
                    <a:pt x="1081028" y="12454"/>
                  </a:cubicBezTo>
                  <a:cubicBezTo>
                    <a:pt x="9710329" y="12671"/>
                    <a:pt x="11573114" y="0"/>
                    <a:pt x="11573114" y="0"/>
                  </a:cubicBezTo>
                  <a:cubicBezTo>
                    <a:pt x="11640578" y="0"/>
                    <a:pt x="11716515" y="0"/>
                    <a:pt x="11795288" y="85073"/>
                  </a:cubicBezTo>
                  <a:cubicBezTo>
                    <a:pt x="11838266" y="131488"/>
                    <a:pt x="11839334" y="240224"/>
                    <a:pt x="11839739" y="320281"/>
                  </a:cubicBezTo>
                  <a:cubicBezTo>
                    <a:pt x="11839739" y="320281"/>
                    <a:pt x="11838035" y="3550939"/>
                    <a:pt x="11838035" y="4281519"/>
                  </a:cubicBezTo>
                  <a:cubicBezTo>
                    <a:pt x="11838035" y="4495678"/>
                    <a:pt x="11847182" y="4794857"/>
                    <a:pt x="11847182" y="4794857"/>
                  </a:cubicBezTo>
                  <a:cubicBezTo>
                    <a:pt x="11847182" y="4923525"/>
                    <a:pt x="11843014" y="5044103"/>
                    <a:pt x="11590176" y="5035969"/>
                  </a:cubicBezTo>
                  <a:cubicBezTo>
                    <a:pt x="11590176" y="5035969"/>
                    <a:pt x="11213702" y="5015670"/>
                    <a:pt x="10019370" y="5023269"/>
                  </a:cubicBezTo>
                  <a:cubicBezTo>
                    <a:pt x="2733455" y="5031403"/>
                    <a:pt x="304023" y="5044103"/>
                    <a:pt x="304023" y="5044103"/>
                  </a:cubicBezTo>
                  <a:cubicBezTo>
                    <a:pt x="132548" y="5044103"/>
                    <a:pt x="4213" y="4943034"/>
                    <a:pt x="8532" y="4740487"/>
                  </a:cubicBezTo>
                  <a:cubicBezTo>
                    <a:pt x="8532" y="4740487"/>
                    <a:pt x="9630" y="4241946"/>
                    <a:pt x="4815" y="1378471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EF72C1"/>
            </a:solidFill>
          </p:spPr>
        </p:sp>
      </p:grpSp>
      <p:sp>
        <p:nvSpPr>
          <p:cNvPr name="TextBox 20" id="20"/>
          <p:cNvSpPr txBox="true"/>
          <p:nvPr/>
        </p:nvSpPr>
        <p:spPr>
          <a:xfrm rot="2365">
            <a:off x="358799" y="5769670"/>
            <a:ext cx="8917467" cy="2855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10"/>
              </a:lnSpc>
            </a:pPr>
            <a:r>
              <a:rPr lang="en-US" sz="5100" spc="178">
                <a:solidFill>
                  <a:srgbClr val="FFFFFF"/>
                </a:solidFill>
                <a:latin typeface="Repo"/>
                <a:ea typeface="Repo"/>
                <a:cs typeface="Repo"/>
                <a:sym typeface="Repo"/>
              </a:rPr>
              <a:t>ЕСЛИ ЧЕЛОВЕК НА МЕНЯ ОБИДЕЛСЯ И МОЛЧИТ, Я МОГУ ЕМУ СКАЗАТЬ: "НУ И СИДИ ОДИН/ОДНА"</a:t>
            </a:r>
          </a:p>
        </p:txBody>
      </p:sp>
      <p:grpSp>
        <p:nvGrpSpPr>
          <p:cNvPr name="Group 21" id="21"/>
          <p:cNvGrpSpPr/>
          <p:nvPr/>
        </p:nvGrpSpPr>
        <p:grpSpPr>
          <a:xfrm rot="578262">
            <a:off x="3861205" y="3793560"/>
            <a:ext cx="1913265" cy="1913502"/>
            <a:chOff x="0" y="0"/>
            <a:chExt cx="2551019" cy="2551336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551019" cy="2551336"/>
            </a:xfrm>
            <a:custGeom>
              <a:avLst/>
              <a:gdLst/>
              <a:ahLst/>
              <a:cxnLst/>
              <a:rect r="r" b="b" t="t" l="l"/>
              <a:pathLst>
                <a:path h="2551336" w="2551019">
                  <a:moveTo>
                    <a:pt x="0" y="0"/>
                  </a:moveTo>
                  <a:lnTo>
                    <a:pt x="2551019" y="0"/>
                  </a:lnTo>
                  <a:lnTo>
                    <a:pt x="2551019" y="2551336"/>
                  </a:lnTo>
                  <a:lnTo>
                    <a:pt x="0" y="25513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-744" t="0" r="-744" b="0"/>
              </a:stretch>
            </a:blipFill>
          </p:spPr>
        </p:sp>
        <p:sp>
          <p:nvSpPr>
            <p:cNvPr name="TextBox 23" id="23"/>
            <p:cNvSpPr txBox="true"/>
            <p:nvPr/>
          </p:nvSpPr>
          <p:spPr>
            <a:xfrm rot="0">
              <a:off x="550589" y="287257"/>
              <a:ext cx="1449842" cy="20261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639"/>
                </a:lnSpc>
              </a:pPr>
              <a:r>
                <a:rPr lang="en-US" b="true" sz="9699">
                  <a:solidFill>
                    <a:srgbClr val="FFFFFF"/>
                  </a:solidFill>
                  <a:latin typeface="Repo Heavy"/>
                  <a:ea typeface="Repo Heavy"/>
                  <a:cs typeface="Repo Heavy"/>
                  <a:sym typeface="Repo Heavy"/>
                </a:rPr>
                <a:t>9</a:t>
              </a:r>
            </a:p>
          </p:txBody>
        </p:sp>
      </p:grpSp>
      <p:grpSp>
        <p:nvGrpSpPr>
          <p:cNvPr name="Group 24" id="24"/>
          <p:cNvGrpSpPr/>
          <p:nvPr/>
        </p:nvGrpSpPr>
        <p:grpSpPr>
          <a:xfrm rot="474549">
            <a:off x="-1310010" y="-509578"/>
            <a:ext cx="11431700" cy="5062405"/>
            <a:chOff x="0" y="0"/>
            <a:chExt cx="15242267" cy="6749874"/>
          </a:xfrm>
        </p:grpSpPr>
        <p:grpSp>
          <p:nvGrpSpPr>
            <p:cNvPr name="Group 25" id="25"/>
            <p:cNvGrpSpPr/>
            <p:nvPr/>
          </p:nvGrpSpPr>
          <p:grpSpPr>
            <a:xfrm rot="-988802">
              <a:off x="2291984" y="1413925"/>
              <a:ext cx="10536377" cy="3922023"/>
              <a:chOff x="0" y="0"/>
              <a:chExt cx="5049200" cy="1879496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-4213" y="0"/>
                <a:ext cx="5053413" cy="1879496"/>
              </a:xfrm>
              <a:custGeom>
                <a:avLst/>
                <a:gdLst/>
                <a:ahLst/>
                <a:cxnLst/>
                <a:rect r="r" b="b" t="t" l="l"/>
                <a:pathLst>
                  <a:path h="1879496" w="5053413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960069" y="12454"/>
                    </a:cubicBezTo>
                    <a:cubicBezTo>
                      <a:pt x="3775849" y="12671"/>
                      <a:pt x="4779345" y="0"/>
                      <a:pt x="4779345" y="0"/>
                    </a:cubicBezTo>
                    <a:cubicBezTo>
                      <a:pt x="4846808" y="0"/>
                      <a:pt x="4922745" y="0"/>
                      <a:pt x="5001518" y="85073"/>
                    </a:cubicBezTo>
                    <a:cubicBezTo>
                      <a:pt x="5044496" y="131488"/>
                      <a:pt x="5045565" y="240224"/>
                      <a:pt x="5045970" y="320281"/>
                    </a:cubicBezTo>
                    <a:cubicBezTo>
                      <a:pt x="5045970" y="320281"/>
                      <a:pt x="5044265" y="932605"/>
                      <a:pt x="5044265" y="1116912"/>
                    </a:cubicBezTo>
                    <a:cubicBezTo>
                      <a:pt x="5044265" y="1331071"/>
                      <a:pt x="5053413" y="1630250"/>
                      <a:pt x="5053413" y="1630250"/>
                    </a:cubicBezTo>
                    <a:cubicBezTo>
                      <a:pt x="5053413" y="1758918"/>
                      <a:pt x="5049244" y="1879496"/>
                      <a:pt x="4796406" y="1871362"/>
                    </a:cubicBezTo>
                    <a:cubicBezTo>
                      <a:pt x="4796406" y="1871362"/>
                      <a:pt x="4419933" y="1851063"/>
                      <a:pt x="3876691" y="1858662"/>
                    </a:cubicBezTo>
                    <a:cubicBezTo>
                      <a:pt x="1499264" y="1866796"/>
                      <a:pt x="304023" y="1879496"/>
                      <a:pt x="304023" y="1879496"/>
                    </a:cubicBezTo>
                    <a:cubicBezTo>
                      <a:pt x="132548" y="1879496"/>
                      <a:pt x="4213" y="1778427"/>
                      <a:pt x="8532" y="1575880"/>
                    </a:cubicBezTo>
                    <a:cubicBezTo>
                      <a:pt x="8532" y="1575880"/>
                      <a:pt x="9630" y="1077339"/>
                      <a:pt x="4815" y="932605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EF72C1"/>
              </a:solidFill>
            </p:spPr>
          </p:sp>
        </p:grpSp>
        <p:sp>
          <p:nvSpPr>
            <p:cNvPr name="Freeform 27" id="27"/>
            <p:cNvSpPr/>
            <p:nvPr/>
          </p:nvSpPr>
          <p:spPr>
            <a:xfrm flipH="false" flipV="false" rot="-1029268">
              <a:off x="6408984" y="2767453"/>
              <a:ext cx="1804261" cy="1804261"/>
            </a:xfrm>
            <a:custGeom>
              <a:avLst/>
              <a:gdLst/>
              <a:ahLst/>
              <a:cxnLst/>
              <a:rect r="r" b="b" t="t" l="l"/>
              <a:pathLst>
                <a:path h="1804261" w="1804261">
                  <a:moveTo>
                    <a:pt x="0" y="0"/>
                  </a:moveTo>
                  <a:lnTo>
                    <a:pt x="1804260" y="0"/>
                  </a:lnTo>
                  <a:lnTo>
                    <a:pt x="1804260" y="1804261"/>
                  </a:lnTo>
                  <a:lnTo>
                    <a:pt x="0" y="18042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8" id="28"/>
            <p:cNvSpPr txBox="true"/>
            <p:nvPr/>
          </p:nvSpPr>
          <p:spPr>
            <a:xfrm rot="-988802">
              <a:off x="-58262" y="3736283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ВЕРНО</a:t>
              </a:r>
            </a:p>
          </p:txBody>
        </p:sp>
        <p:sp>
          <p:nvSpPr>
            <p:cNvPr name="TextBox 29" id="29"/>
            <p:cNvSpPr txBox="true"/>
            <p:nvPr/>
          </p:nvSpPr>
          <p:spPr>
            <a:xfrm rot="-988802">
              <a:off x="5885176" y="1964685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НЕВЕРНО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474171" y="-4617157"/>
            <a:ext cx="15401228" cy="15093203"/>
          </a:xfrm>
          <a:custGeom>
            <a:avLst/>
            <a:gdLst/>
            <a:ahLst/>
            <a:cxnLst/>
            <a:rect r="r" b="b" t="t" l="l"/>
            <a:pathLst>
              <a:path h="15093203" w="15401228">
                <a:moveTo>
                  <a:pt x="0" y="0"/>
                </a:moveTo>
                <a:lnTo>
                  <a:pt x="15401228" y="0"/>
                </a:lnTo>
                <a:lnTo>
                  <a:pt x="15401228" y="15093203"/>
                </a:lnTo>
                <a:lnTo>
                  <a:pt x="0" y="1509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НЕВЕРНО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-618289">
            <a:off x="5392379" y="3299672"/>
            <a:ext cx="10229075" cy="39085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144"/>
              </a:lnSpc>
              <a:spcBef>
                <a:spcPct val="0"/>
              </a:spcBef>
            </a:pPr>
            <a:r>
              <a:rPr lang="en-US" b="true" sz="4287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Подобная фраза - ещё один вид игнорирования. Это отказ от человека. Это прибавление ему боли. Если Вы гонитесь за медалью "Самому жестокому человеку", то Вы на правильном пути.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-10800000">
            <a:off x="7042145" y="0"/>
            <a:ext cx="11799392" cy="10500595"/>
            <a:chOff x="0" y="0"/>
            <a:chExt cx="6349238" cy="565035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1220470" y="-200914"/>
              <a:ext cx="7579741" cy="5919724"/>
            </a:xfrm>
            <a:custGeom>
              <a:avLst/>
              <a:gdLst/>
              <a:ahLst/>
              <a:cxnLst/>
              <a:rect r="r" b="b" t="t" l="l"/>
              <a:pathLst>
                <a:path h="5919724" w="7579741">
                  <a:moveTo>
                    <a:pt x="7563231" y="542290"/>
                  </a:moveTo>
                  <a:cubicBezTo>
                    <a:pt x="7547864" y="557530"/>
                    <a:pt x="7490206" y="686562"/>
                    <a:pt x="7507224" y="715264"/>
                  </a:cubicBezTo>
                  <a:cubicBezTo>
                    <a:pt x="7525639" y="709803"/>
                    <a:pt x="7436739" y="790321"/>
                    <a:pt x="7482586" y="888111"/>
                  </a:cubicBezTo>
                  <a:cubicBezTo>
                    <a:pt x="7469505" y="906018"/>
                    <a:pt x="7553833" y="924179"/>
                    <a:pt x="7546848" y="962025"/>
                  </a:cubicBezTo>
                  <a:cubicBezTo>
                    <a:pt x="7534529" y="981202"/>
                    <a:pt x="7489825" y="974979"/>
                    <a:pt x="7525639" y="1001014"/>
                  </a:cubicBezTo>
                  <a:cubicBezTo>
                    <a:pt x="7533132" y="1085469"/>
                    <a:pt x="7579233" y="1117346"/>
                    <a:pt x="7428357" y="1351280"/>
                  </a:cubicBezTo>
                  <a:cubicBezTo>
                    <a:pt x="7398639" y="1347343"/>
                    <a:pt x="7317740" y="1604645"/>
                    <a:pt x="7205980" y="1797050"/>
                  </a:cubicBezTo>
                  <a:cubicBezTo>
                    <a:pt x="7222109" y="1833372"/>
                    <a:pt x="7240016" y="1850009"/>
                    <a:pt x="7202297" y="1916684"/>
                  </a:cubicBezTo>
                  <a:cubicBezTo>
                    <a:pt x="7208901" y="1933448"/>
                    <a:pt x="7273036" y="1963420"/>
                    <a:pt x="7239635" y="2007743"/>
                  </a:cubicBezTo>
                  <a:cubicBezTo>
                    <a:pt x="7204202" y="2091436"/>
                    <a:pt x="7205853" y="2286381"/>
                    <a:pt x="7250049" y="2317750"/>
                  </a:cubicBezTo>
                  <a:cubicBezTo>
                    <a:pt x="7275576" y="2308987"/>
                    <a:pt x="7186168" y="2474976"/>
                    <a:pt x="7233031" y="2483866"/>
                  </a:cubicBezTo>
                  <a:cubicBezTo>
                    <a:pt x="7217791" y="2541143"/>
                    <a:pt x="7278497" y="2574417"/>
                    <a:pt x="7147941" y="2695575"/>
                  </a:cubicBezTo>
                  <a:cubicBezTo>
                    <a:pt x="7045960" y="2756535"/>
                    <a:pt x="7168642" y="2805176"/>
                    <a:pt x="7069074" y="2892044"/>
                  </a:cubicBezTo>
                  <a:cubicBezTo>
                    <a:pt x="7109587" y="2925826"/>
                    <a:pt x="7008622" y="2948432"/>
                    <a:pt x="7081139" y="3107690"/>
                  </a:cubicBezTo>
                  <a:cubicBezTo>
                    <a:pt x="7090664" y="3117088"/>
                    <a:pt x="7034657" y="3165983"/>
                    <a:pt x="7017766" y="3207639"/>
                  </a:cubicBezTo>
                  <a:cubicBezTo>
                    <a:pt x="7063232" y="3257296"/>
                    <a:pt x="7012940" y="3253994"/>
                    <a:pt x="6997446" y="3340354"/>
                  </a:cubicBezTo>
                  <a:cubicBezTo>
                    <a:pt x="6914515" y="3405251"/>
                    <a:pt x="6917309" y="3435350"/>
                    <a:pt x="6838696" y="3533013"/>
                  </a:cubicBezTo>
                  <a:cubicBezTo>
                    <a:pt x="6861556" y="3525774"/>
                    <a:pt x="6889496" y="3574161"/>
                    <a:pt x="6822313" y="3687572"/>
                  </a:cubicBezTo>
                  <a:cubicBezTo>
                    <a:pt x="6817868" y="3707257"/>
                    <a:pt x="6727190" y="3726307"/>
                    <a:pt x="6704838" y="3771265"/>
                  </a:cubicBezTo>
                  <a:cubicBezTo>
                    <a:pt x="6674739" y="3791585"/>
                    <a:pt x="6736080" y="3823716"/>
                    <a:pt x="6667881" y="3824732"/>
                  </a:cubicBezTo>
                  <a:cubicBezTo>
                    <a:pt x="6676517" y="3870960"/>
                    <a:pt x="6621399" y="3859911"/>
                    <a:pt x="6607683" y="3879977"/>
                  </a:cubicBezTo>
                  <a:cubicBezTo>
                    <a:pt x="6650990" y="3906901"/>
                    <a:pt x="6618478" y="3901313"/>
                    <a:pt x="6653657" y="3916553"/>
                  </a:cubicBezTo>
                  <a:cubicBezTo>
                    <a:pt x="6651371" y="3988689"/>
                    <a:pt x="6546469" y="4092829"/>
                    <a:pt x="6552819" y="4182491"/>
                  </a:cubicBezTo>
                  <a:cubicBezTo>
                    <a:pt x="6516370" y="4270502"/>
                    <a:pt x="6542786" y="4306443"/>
                    <a:pt x="6490208" y="4402836"/>
                  </a:cubicBezTo>
                  <a:cubicBezTo>
                    <a:pt x="6527419" y="4414266"/>
                    <a:pt x="6500749" y="4427982"/>
                    <a:pt x="6457696" y="4505960"/>
                  </a:cubicBezTo>
                  <a:cubicBezTo>
                    <a:pt x="6503289" y="4531741"/>
                    <a:pt x="6486271" y="4590542"/>
                    <a:pt x="6438519" y="4659376"/>
                  </a:cubicBezTo>
                  <a:cubicBezTo>
                    <a:pt x="6519418" y="4706620"/>
                    <a:pt x="6472682" y="4854575"/>
                    <a:pt x="6428232" y="4913630"/>
                  </a:cubicBezTo>
                  <a:cubicBezTo>
                    <a:pt x="6441440" y="4962525"/>
                    <a:pt x="6419596" y="5014341"/>
                    <a:pt x="6364732" y="5057902"/>
                  </a:cubicBezTo>
                  <a:cubicBezTo>
                    <a:pt x="6326251" y="5158740"/>
                    <a:pt x="6311773" y="5242179"/>
                    <a:pt x="6153531" y="5344668"/>
                  </a:cubicBezTo>
                  <a:cubicBezTo>
                    <a:pt x="6108954" y="5423535"/>
                    <a:pt x="6112764" y="5474843"/>
                    <a:pt x="6025007" y="5580126"/>
                  </a:cubicBezTo>
                  <a:cubicBezTo>
                    <a:pt x="5990082" y="5617337"/>
                    <a:pt x="5948299" y="5575808"/>
                    <a:pt x="5956046" y="5642229"/>
                  </a:cubicBezTo>
                  <a:cubicBezTo>
                    <a:pt x="5906770" y="5660898"/>
                    <a:pt x="5970270" y="5719572"/>
                    <a:pt x="5856605" y="5769483"/>
                  </a:cubicBezTo>
                  <a:cubicBezTo>
                    <a:pt x="5875401" y="5829681"/>
                    <a:pt x="5926582" y="5859272"/>
                    <a:pt x="5715762" y="5839333"/>
                  </a:cubicBezTo>
                  <a:cubicBezTo>
                    <a:pt x="4322445" y="5836539"/>
                    <a:pt x="2963291" y="5847588"/>
                    <a:pt x="1505204" y="5835142"/>
                  </a:cubicBezTo>
                  <a:cubicBezTo>
                    <a:pt x="1422400" y="5827522"/>
                    <a:pt x="1221740" y="5919724"/>
                    <a:pt x="1265555" y="5732399"/>
                  </a:cubicBezTo>
                  <a:cubicBezTo>
                    <a:pt x="1276477" y="4087495"/>
                    <a:pt x="1248029" y="2400427"/>
                    <a:pt x="1253236" y="760476"/>
                  </a:cubicBezTo>
                  <a:cubicBezTo>
                    <a:pt x="1408430" y="0"/>
                    <a:pt x="0" y="249174"/>
                    <a:pt x="6352667" y="210693"/>
                  </a:cubicBezTo>
                  <a:cubicBezTo>
                    <a:pt x="6709537" y="218821"/>
                    <a:pt x="7224776" y="185928"/>
                    <a:pt x="7545070" y="221488"/>
                  </a:cubicBezTo>
                  <a:cubicBezTo>
                    <a:pt x="7579741" y="234569"/>
                    <a:pt x="7569835" y="514604"/>
                    <a:pt x="7563231" y="542290"/>
                  </a:cubicBezTo>
                  <a:close/>
                </a:path>
              </a:pathLst>
            </a:custGeom>
            <a:solidFill>
              <a:srgbClr val="7894FF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-621427" y="715520"/>
            <a:ext cx="9854241" cy="6624700"/>
            <a:chOff x="0" y="0"/>
            <a:chExt cx="6045200" cy="4064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45720" y="69850"/>
              <a:ext cx="5943600" cy="3977640"/>
            </a:xfrm>
            <a:custGeom>
              <a:avLst/>
              <a:gdLst/>
              <a:ahLst/>
              <a:cxnLst/>
              <a:rect r="r" b="b" t="t" l="l"/>
              <a:pathLst>
                <a:path h="3977640" w="5943600">
                  <a:moveTo>
                    <a:pt x="5943600" y="3977640"/>
                  </a:moveTo>
                  <a:lnTo>
                    <a:pt x="0" y="3977640"/>
                  </a:lnTo>
                  <a:lnTo>
                    <a:pt x="0" y="0"/>
                  </a:lnTo>
                  <a:lnTo>
                    <a:pt x="5943600" y="0"/>
                  </a:lnTo>
                  <a:lnTo>
                    <a:pt x="5943600" y="3977640"/>
                  </a:lnTo>
                  <a:close/>
                </a:path>
              </a:pathLst>
            </a:custGeom>
            <a:blipFill>
              <a:blip r:embed="rId3"/>
              <a:stretch>
                <a:fillRect l="-223" t="0" r="-223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045200" cy="4064000"/>
            </a:xfrm>
            <a:custGeom>
              <a:avLst/>
              <a:gdLst/>
              <a:ahLst/>
              <a:cxnLst/>
              <a:rect r="r" b="b" t="t" l="l"/>
              <a:pathLst>
                <a:path h="4064000" w="6045200">
                  <a:moveTo>
                    <a:pt x="6045200" y="4064000"/>
                  </a:moveTo>
                  <a:lnTo>
                    <a:pt x="0" y="4064000"/>
                  </a:lnTo>
                  <a:lnTo>
                    <a:pt x="0" y="0"/>
                  </a:lnTo>
                  <a:lnTo>
                    <a:pt x="6045200" y="0"/>
                  </a:lnTo>
                  <a:lnTo>
                    <a:pt x="6045200" y="4064000"/>
                  </a:lnTo>
                  <a:close/>
                </a:path>
              </a:pathLst>
            </a:custGeom>
            <a:blipFill>
              <a:blip r:embed="rId4"/>
              <a:stretch>
                <a:fillRect l="-13" t="0" r="-13" b="0"/>
              </a:stretch>
            </a:blipFill>
          </p:spPr>
        </p:sp>
      </p:grpSp>
      <p:grpSp>
        <p:nvGrpSpPr>
          <p:cNvPr name="Group 8" id="8"/>
          <p:cNvGrpSpPr/>
          <p:nvPr/>
        </p:nvGrpSpPr>
        <p:grpSpPr>
          <a:xfrm rot="0">
            <a:off x="651498" y="6499034"/>
            <a:ext cx="9434222" cy="3089254"/>
            <a:chOff x="0" y="0"/>
            <a:chExt cx="12578962" cy="4119006"/>
          </a:xfrm>
        </p:grpSpPr>
        <p:grpSp>
          <p:nvGrpSpPr>
            <p:cNvPr name="Group 9" id="9"/>
            <p:cNvGrpSpPr>
              <a:grpSpLocks noChangeAspect="true"/>
            </p:cNvGrpSpPr>
            <p:nvPr/>
          </p:nvGrpSpPr>
          <p:grpSpPr>
            <a:xfrm rot="0">
              <a:off x="0" y="0"/>
              <a:ext cx="6289919" cy="4119006"/>
              <a:chOff x="0" y="0"/>
              <a:chExt cx="6273800" cy="410845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273800" cy="4108450"/>
              </a:xfrm>
              <a:custGeom>
                <a:avLst/>
                <a:gdLst/>
                <a:ahLst/>
                <a:cxnLst/>
                <a:rect r="r" b="b" t="t" l="l"/>
                <a:pathLst>
                  <a:path h="4108450" w="6273800">
                    <a:moveTo>
                      <a:pt x="6273800" y="4108450"/>
                    </a:moveTo>
                    <a:lnTo>
                      <a:pt x="0" y="4108450"/>
                    </a:lnTo>
                    <a:lnTo>
                      <a:pt x="0" y="0"/>
                    </a:lnTo>
                    <a:lnTo>
                      <a:pt x="6273800" y="0"/>
                    </a:lnTo>
                    <a:lnTo>
                      <a:pt x="6273800" y="410845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0" t="-869" r="0" b="-869"/>
                </a:stretch>
              </a:blipFill>
            </p:spPr>
          </p:sp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273800" cy="4108450"/>
              </a:xfrm>
              <a:custGeom>
                <a:avLst/>
                <a:gdLst/>
                <a:ahLst/>
                <a:cxnLst/>
                <a:rect r="r" b="b" t="t" l="l"/>
                <a:pathLst>
                  <a:path h="4108450" w="6273800">
                    <a:moveTo>
                      <a:pt x="6273800" y="4108450"/>
                    </a:moveTo>
                    <a:lnTo>
                      <a:pt x="0" y="4108450"/>
                    </a:lnTo>
                    <a:lnTo>
                      <a:pt x="0" y="0"/>
                    </a:lnTo>
                    <a:lnTo>
                      <a:pt x="6273800" y="0"/>
                    </a:lnTo>
                    <a:lnTo>
                      <a:pt x="6273800" y="4108450"/>
                    </a:lnTo>
                    <a:close/>
                  </a:path>
                </a:pathLst>
              </a:custGeom>
              <a:blipFill>
                <a:blip r:embed="rId6"/>
                <a:stretch>
                  <a:fillRect l="-84" t="0" r="-84" b="0"/>
                </a:stretch>
              </a:blipFill>
            </p:spPr>
          </p:sp>
        </p:grpSp>
        <p:grpSp>
          <p:nvGrpSpPr>
            <p:cNvPr name="Group 12" id="12"/>
            <p:cNvGrpSpPr>
              <a:grpSpLocks noChangeAspect="true"/>
            </p:cNvGrpSpPr>
            <p:nvPr/>
          </p:nvGrpSpPr>
          <p:grpSpPr>
            <a:xfrm rot="0">
              <a:off x="6289919" y="0"/>
              <a:ext cx="6289043" cy="4119006"/>
              <a:chOff x="0" y="0"/>
              <a:chExt cx="6286500" cy="411734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6286500" cy="4117340"/>
              </a:xfrm>
              <a:custGeom>
                <a:avLst/>
                <a:gdLst/>
                <a:ahLst/>
                <a:cxnLst/>
                <a:rect r="r" b="b" t="t" l="l"/>
                <a:pathLst>
                  <a:path h="4117340" w="6286500">
                    <a:moveTo>
                      <a:pt x="6286500" y="4117340"/>
                    </a:moveTo>
                    <a:lnTo>
                      <a:pt x="0" y="4117340"/>
                    </a:lnTo>
                    <a:lnTo>
                      <a:pt x="0" y="0"/>
                    </a:lnTo>
                    <a:lnTo>
                      <a:pt x="6286500" y="0"/>
                    </a:lnTo>
                    <a:lnTo>
                      <a:pt x="6286500" y="4117340"/>
                    </a:lnTo>
                    <a:close/>
                  </a:path>
                </a:pathLst>
              </a:custGeom>
              <a:blipFill>
                <a:blip r:embed="rId7"/>
                <a:stretch>
                  <a:fillRect l="0" t="-862" r="0" b="-862"/>
                </a:stretch>
              </a:blipFill>
            </p:spPr>
          </p:sp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286500" cy="4117340"/>
              </a:xfrm>
              <a:custGeom>
                <a:avLst/>
                <a:gdLst/>
                <a:ahLst/>
                <a:cxnLst/>
                <a:rect r="r" b="b" t="t" l="l"/>
                <a:pathLst>
                  <a:path h="4117340" w="6286500">
                    <a:moveTo>
                      <a:pt x="6286500" y="4117340"/>
                    </a:moveTo>
                    <a:lnTo>
                      <a:pt x="0" y="4117340"/>
                    </a:lnTo>
                    <a:lnTo>
                      <a:pt x="0" y="0"/>
                    </a:lnTo>
                    <a:lnTo>
                      <a:pt x="6286500" y="0"/>
                    </a:lnTo>
                    <a:lnTo>
                      <a:pt x="6286500" y="4117340"/>
                    </a:lnTo>
                    <a:close/>
                  </a:path>
                </a:pathLst>
              </a:custGeom>
              <a:blipFill>
                <a:blip r:embed="rId8"/>
                <a:stretch>
                  <a:fillRect l="-91" t="0" r="-91" b="0"/>
                </a:stretch>
              </a:blipFill>
            </p:spPr>
          </p:sp>
        </p:grpSp>
      </p:grpSp>
      <p:sp>
        <p:nvSpPr>
          <p:cNvPr name="Freeform 15" id="15"/>
          <p:cNvSpPr/>
          <p:nvPr/>
        </p:nvSpPr>
        <p:spPr>
          <a:xfrm flipH="true" flipV="false" rot="0">
            <a:off x="8445579" y="4310809"/>
            <a:ext cx="2339314" cy="2028416"/>
          </a:xfrm>
          <a:custGeom>
            <a:avLst/>
            <a:gdLst/>
            <a:ahLst/>
            <a:cxnLst/>
            <a:rect r="r" b="b" t="t" l="l"/>
            <a:pathLst>
              <a:path h="2028416" w="2339314">
                <a:moveTo>
                  <a:pt x="2339313" y="0"/>
                </a:moveTo>
                <a:lnTo>
                  <a:pt x="0" y="0"/>
                </a:lnTo>
                <a:lnTo>
                  <a:pt x="0" y="2028416"/>
                </a:lnTo>
                <a:lnTo>
                  <a:pt x="2339313" y="2028416"/>
                </a:lnTo>
                <a:lnTo>
                  <a:pt x="2339313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4685650" y="8502606"/>
            <a:ext cx="1365917" cy="1511388"/>
          </a:xfrm>
          <a:custGeom>
            <a:avLst/>
            <a:gdLst/>
            <a:ahLst/>
            <a:cxnLst/>
            <a:rect r="r" b="b" t="t" l="l"/>
            <a:pathLst>
              <a:path h="1511388" w="1365917">
                <a:moveTo>
                  <a:pt x="0" y="0"/>
                </a:moveTo>
                <a:lnTo>
                  <a:pt x="1365917" y="0"/>
                </a:lnTo>
                <a:lnTo>
                  <a:pt x="1365917" y="1511388"/>
                </a:lnTo>
                <a:lnTo>
                  <a:pt x="0" y="151138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651498" y="4901927"/>
            <a:ext cx="1013928" cy="1121912"/>
          </a:xfrm>
          <a:custGeom>
            <a:avLst/>
            <a:gdLst/>
            <a:ahLst/>
            <a:cxnLst/>
            <a:rect r="r" b="b" t="t" l="l"/>
            <a:pathLst>
              <a:path h="1121912" w="1013928">
                <a:moveTo>
                  <a:pt x="0" y="0"/>
                </a:moveTo>
                <a:lnTo>
                  <a:pt x="1013928" y="0"/>
                </a:lnTo>
                <a:lnTo>
                  <a:pt x="1013928" y="1121912"/>
                </a:lnTo>
                <a:lnTo>
                  <a:pt x="0" y="11219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2391759" y="0"/>
            <a:ext cx="1469952" cy="1626503"/>
          </a:xfrm>
          <a:custGeom>
            <a:avLst/>
            <a:gdLst/>
            <a:ahLst/>
            <a:cxnLst/>
            <a:rect r="r" b="b" t="t" l="l"/>
            <a:pathLst>
              <a:path h="1626503" w="1469952">
                <a:moveTo>
                  <a:pt x="0" y="0"/>
                </a:moveTo>
                <a:lnTo>
                  <a:pt x="1469953" y="0"/>
                </a:lnTo>
                <a:lnTo>
                  <a:pt x="1469953" y="1626503"/>
                </a:lnTo>
                <a:lnTo>
                  <a:pt x="0" y="16265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9" id="19"/>
          <p:cNvGrpSpPr/>
          <p:nvPr/>
        </p:nvGrpSpPr>
        <p:grpSpPr>
          <a:xfrm rot="0">
            <a:off x="8975587" y="6254449"/>
            <a:ext cx="10628325" cy="3602157"/>
            <a:chOff x="0" y="0"/>
            <a:chExt cx="8025723" cy="3812328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-4213" y="0"/>
              <a:ext cx="8029935" cy="3812328"/>
            </a:xfrm>
            <a:custGeom>
              <a:avLst/>
              <a:gdLst/>
              <a:ahLst/>
              <a:cxnLst/>
              <a:rect r="r" b="b" t="t" l="l"/>
              <a:pathLst>
                <a:path h="3812328" w="8029935">
                  <a:moveTo>
                    <a:pt x="278431" y="16918"/>
                  </a:moveTo>
                  <a:cubicBezTo>
                    <a:pt x="278431" y="16918"/>
                    <a:pt x="604014" y="12258"/>
                    <a:pt x="1013064" y="12454"/>
                  </a:cubicBezTo>
                  <a:cubicBezTo>
                    <a:pt x="6375895" y="12671"/>
                    <a:pt x="7755867" y="0"/>
                    <a:pt x="7755867" y="0"/>
                  </a:cubicBezTo>
                  <a:cubicBezTo>
                    <a:pt x="7823331" y="0"/>
                    <a:pt x="7899268" y="0"/>
                    <a:pt x="7978041" y="85073"/>
                  </a:cubicBezTo>
                  <a:cubicBezTo>
                    <a:pt x="8021019" y="131488"/>
                    <a:pt x="8022087" y="240224"/>
                    <a:pt x="8022492" y="320281"/>
                  </a:cubicBezTo>
                  <a:cubicBezTo>
                    <a:pt x="8022492" y="320281"/>
                    <a:pt x="8020788" y="2531792"/>
                    <a:pt x="8020788" y="3049743"/>
                  </a:cubicBezTo>
                  <a:cubicBezTo>
                    <a:pt x="8020788" y="3263902"/>
                    <a:pt x="8029936" y="3563081"/>
                    <a:pt x="8029936" y="3563081"/>
                  </a:cubicBezTo>
                  <a:cubicBezTo>
                    <a:pt x="8029936" y="3691750"/>
                    <a:pt x="8025766" y="3812328"/>
                    <a:pt x="7772928" y="3804193"/>
                  </a:cubicBezTo>
                  <a:cubicBezTo>
                    <a:pt x="7772928" y="3804193"/>
                    <a:pt x="7396456" y="3783895"/>
                    <a:pt x="6567954" y="3791493"/>
                  </a:cubicBezTo>
                  <a:cubicBezTo>
                    <a:pt x="2039994" y="3799628"/>
                    <a:pt x="304023" y="3812328"/>
                    <a:pt x="304023" y="3812328"/>
                  </a:cubicBezTo>
                  <a:cubicBezTo>
                    <a:pt x="132548" y="3812328"/>
                    <a:pt x="4213" y="3711258"/>
                    <a:pt x="8532" y="3508711"/>
                  </a:cubicBezTo>
                  <a:cubicBezTo>
                    <a:pt x="8532" y="3508711"/>
                    <a:pt x="9630" y="3010170"/>
                    <a:pt x="4815" y="120492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492DA8"/>
            </a:solidFill>
          </p:spPr>
        </p:sp>
      </p:grpSp>
      <p:sp>
        <p:nvSpPr>
          <p:cNvPr name="TextBox 21" id="21"/>
          <p:cNvSpPr txBox="true"/>
          <p:nvPr/>
        </p:nvSpPr>
        <p:spPr>
          <a:xfrm rot="2365">
            <a:off x="10976988" y="6474687"/>
            <a:ext cx="6625129" cy="32785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90"/>
              </a:lnSpc>
            </a:pPr>
            <a:r>
              <a:rPr lang="en-US" b="true" sz="3900" spc="136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ЕСЛИ ЧЕЛОВЕК ПОПРОСИЛ "ТАЙМ-АУТ", НЕОБХОДИМО С ТЕРПЕНИЕМ И УВАЖЕНИЕМ ПРИНЯТЬ ЕГО ПРОСЬБУ.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764959">
            <a:off x="13534698" y="4498300"/>
            <a:ext cx="1912945" cy="1913505"/>
          </a:xfrm>
          <a:custGeom>
            <a:avLst/>
            <a:gdLst/>
            <a:ahLst/>
            <a:cxnLst/>
            <a:rect r="r" b="b" t="t" l="l"/>
            <a:pathLst>
              <a:path h="1913505" w="1912945">
                <a:moveTo>
                  <a:pt x="0" y="0"/>
                </a:moveTo>
                <a:lnTo>
                  <a:pt x="1912945" y="0"/>
                </a:lnTo>
                <a:lnTo>
                  <a:pt x="1912945" y="1913505"/>
                </a:lnTo>
                <a:lnTo>
                  <a:pt x="0" y="191350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-752" t="0" r="-752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764959">
            <a:off x="13398543" y="4607362"/>
            <a:ext cx="2035805" cy="15267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639"/>
              </a:lnSpc>
            </a:pPr>
            <a:r>
              <a:rPr lang="en-US" b="true" sz="96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10</a:t>
            </a:r>
          </a:p>
        </p:txBody>
      </p:sp>
      <p:grpSp>
        <p:nvGrpSpPr>
          <p:cNvPr name="Group 24" id="24"/>
          <p:cNvGrpSpPr/>
          <p:nvPr/>
        </p:nvGrpSpPr>
        <p:grpSpPr>
          <a:xfrm rot="1725606">
            <a:off x="8399332" y="76790"/>
            <a:ext cx="11431700" cy="5062405"/>
            <a:chOff x="0" y="0"/>
            <a:chExt cx="15242267" cy="6749874"/>
          </a:xfrm>
        </p:grpSpPr>
        <p:grpSp>
          <p:nvGrpSpPr>
            <p:cNvPr name="Group 25" id="25"/>
            <p:cNvGrpSpPr/>
            <p:nvPr/>
          </p:nvGrpSpPr>
          <p:grpSpPr>
            <a:xfrm rot="-988802">
              <a:off x="2291984" y="1413925"/>
              <a:ext cx="10536377" cy="3922023"/>
              <a:chOff x="0" y="0"/>
              <a:chExt cx="5049200" cy="1879496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-4213" y="0"/>
                <a:ext cx="5053413" cy="1879496"/>
              </a:xfrm>
              <a:custGeom>
                <a:avLst/>
                <a:gdLst/>
                <a:ahLst/>
                <a:cxnLst/>
                <a:rect r="r" b="b" t="t" l="l"/>
                <a:pathLst>
                  <a:path h="1879496" w="5053413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960069" y="12454"/>
                    </a:cubicBezTo>
                    <a:cubicBezTo>
                      <a:pt x="3775849" y="12671"/>
                      <a:pt x="4779345" y="0"/>
                      <a:pt x="4779345" y="0"/>
                    </a:cubicBezTo>
                    <a:cubicBezTo>
                      <a:pt x="4846808" y="0"/>
                      <a:pt x="4922745" y="0"/>
                      <a:pt x="5001518" y="85073"/>
                    </a:cubicBezTo>
                    <a:cubicBezTo>
                      <a:pt x="5044496" y="131488"/>
                      <a:pt x="5045565" y="240224"/>
                      <a:pt x="5045970" y="320281"/>
                    </a:cubicBezTo>
                    <a:cubicBezTo>
                      <a:pt x="5045970" y="320281"/>
                      <a:pt x="5044265" y="932605"/>
                      <a:pt x="5044265" y="1116912"/>
                    </a:cubicBezTo>
                    <a:cubicBezTo>
                      <a:pt x="5044265" y="1331071"/>
                      <a:pt x="5053413" y="1630250"/>
                      <a:pt x="5053413" y="1630250"/>
                    </a:cubicBezTo>
                    <a:cubicBezTo>
                      <a:pt x="5053413" y="1758918"/>
                      <a:pt x="5049244" y="1879496"/>
                      <a:pt x="4796406" y="1871362"/>
                    </a:cubicBezTo>
                    <a:cubicBezTo>
                      <a:pt x="4796406" y="1871362"/>
                      <a:pt x="4419933" y="1851063"/>
                      <a:pt x="3876691" y="1858662"/>
                    </a:cubicBezTo>
                    <a:cubicBezTo>
                      <a:pt x="1499264" y="1866796"/>
                      <a:pt x="304023" y="1879496"/>
                      <a:pt x="304023" y="1879496"/>
                    </a:cubicBezTo>
                    <a:cubicBezTo>
                      <a:pt x="132548" y="1879496"/>
                      <a:pt x="4213" y="1778427"/>
                      <a:pt x="8532" y="1575880"/>
                    </a:cubicBezTo>
                    <a:cubicBezTo>
                      <a:pt x="8532" y="1575880"/>
                      <a:pt x="9630" y="1077339"/>
                      <a:pt x="4815" y="932605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EF72C1"/>
              </a:solidFill>
            </p:spPr>
          </p:sp>
        </p:grpSp>
        <p:sp>
          <p:nvSpPr>
            <p:cNvPr name="Freeform 27" id="27"/>
            <p:cNvSpPr/>
            <p:nvPr/>
          </p:nvSpPr>
          <p:spPr>
            <a:xfrm flipH="false" flipV="false" rot="-1029268">
              <a:off x="6408984" y="2767453"/>
              <a:ext cx="1804261" cy="1804261"/>
            </a:xfrm>
            <a:custGeom>
              <a:avLst/>
              <a:gdLst/>
              <a:ahLst/>
              <a:cxnLst/>
              <a:rect r="r" b="b" t="t" l="l"/>
              <a:pathLst>
                <a:path h="1804261" w="1804261">
                  <a:moveTo>
                    <a:pt x="0" y="0"/>
                  </a:moveTo>
                  <a:lnTo>
                    <a:pt x="1804260" y="0"/>
                  </a:lnTo>
                  <a:lnTo>
                    <a:pt x="1804260" y="1804261"/>
                  </a:lnTo>
                  <a:lnTo>
                    <a:pt x="0" y="18042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8" id="28"/>
            <p:cNvSpPr txBox="true"/>
            <p:nvPr/>
          </p:nvSpPr>
          <p:spPr>
            <a:xfrm rot="-988802">
              <a:off x="-58262" y="3736283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ВЕРНО</a:t>
              </a:r>
            </a:p>
          </p:txBody>
        </p:sp>
        <p:sp>
          <p:nvSpPr>
            <p:cNvPr name="TextBox 29" id="29"/>
            <p:cNvSpPr txBox="true"/>
            <p:nvPr/>
          </p:nvSpPr>
          <p:spPr>
            <a:xfrm rot="-988802">
              <a:off x="5885176" y="1964685"/>
              <a:ext cx="9399140" cy="1064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5000" b="true">
                  <a:solidFill>
                    <a:srgbClr val="FFFFFF"/>
                  </a:solidFill>
                  <a:latin typeface="Comfortaa Bold"/>
                  <a:ea typeface="Comfortaa Bold"/>
                  <a:cs typeface="Comfortaa Bold"/>
                  <a:sym typeface="Comfortaa Bold"/>
                </a:rPr>
                <a:t>НЕВЕРНО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474171" y="-4617157"/>
            <a:ext cx="15401228" cy="15093203"/>
          </a:xfrm>
          <a:custGeom>
            <a:avLst/>
            <a:gdLst/>
            <a:ahLst/>
            <a:cxnLst/>
            <a:rect r="r" b="b" t="t" l="l"/>
            <a:pathLst>
              <a:path h="15093203" w="15401228">
                <a:moveTo>
                  <a:pt x="0" y="0"/>
                </a:moveTo>
                <a:lnTo>
                  <a:pt x="15401228" y="0"/>
                </a:lnTo>
                <a:lnTo>
                  <a:pt x="15401228" y="15093203"/>
                </a:lnTo>
                <a:lnTo>
                  <a:pt x="0" y="1509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-618289">
            <a:off x="5640115" y="2680053"/>
            <a:ext cx="8858876" cy="53618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29"/>
              </a:lnSpc>
              <a:spcBef>
                <a:spcPct val="0"/>
              </a:spcBef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"Тайм-аут" может быть запрошен во время ссоры, в мирное время, "когда любви слишком много" и в других ситуациях. Нас может одолевать тревога, беспокойство, мысли - "о чем же он сейчас думает", но, не смотря на это, мы должны с уважением отнестись к его просьбе. И с достоинством принять результат его размышлений. В любом случае, Ваше терпение и доверие будет оценено.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1543" y="2073864"/>
            <a:ext cx="8147474" cy="7984525"/>
          </a:xfrm>
          <a:custGeom>
            <a:avLst/>
            <a:gdLst/>
            <a:ahLst/>
            <a:cxnLst/>
            <a:rect r="r" b="b" t="t" l="l"/>
            <a:pathLst>
              <a:path h="7984525" w="8147474">
                <a:moveTo>
                  <a:pt x="0" y="0"/>
                </a:moveTo>
                <a:lnTo>
                  <a:pt x="8147474" y="0"/>
                </a:lnTo>
                <a:lnTo>
                  <a:pt x="8147474" y="7984525"/>
                </a:lnTo>
                <a:lnTo>
                  <a:pt x="0" y="79845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1127705">
            <a:off x="-379155" y="5109866"/>
            <a:ext cx="11350501" cy="5703627"/>
          </a:xfrm>
          <a:custGeom>
            <a:avLst/>
            <a:gdLst/>
            <a:ahLst/>
            <a:cxnLst/>
            <a:rect r="r" b="b" t="t" l="l"/>
            <a:pathLst>
              <a:path h="5703627" w="11350501">
                <a:moveTo>
                  <a:pt x="0" y="0"/>
                </a:moveTo>
                <a:lnTo>
                  <a:pt x="11350501" y="0"/>
                </a:lnTo>
                <a:lnTo>
                  <a:pt x="11350501" y="5703626"/>
                </a:lnTo>
                <a:lnTo>
                  <a:pt x="0" y="57036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1789137">
            <a:off x="-118540" y="6755282"/>
            <a:ext cx="8972900" cy="1912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390"/>
              </a:lnSpc>
              <a:spcBef>
                <a:spcPct val="0"/>
              </a:spcBef>
            </a:pPr>
            <a:r>
              <a:rPr lang="en-US" b="true" sz="6158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ВЫ УЗНАЛИ ЧТО-ТО НОВОЕ О ЛЮБВИ?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-1592926">
            <a:off x="12115044" y="5796222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49"/>
                </a:lnTo>
                <a:lnTo>
                  <a:pt x="0" y="11300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2963835">
            <a:off x="-984141" y="-141746"/>
            <a:ext cx="5312239" cy="3373272"/>
          </a:xfrm>
          <a:custGeom>
            <a:avLst/>
            <a:gdLst/>
            <a:ahLst/>
            <a:cxnLst/>
            <a:rect r="r" b="b" t="t" l="l"/>
            <a:pathLst>
              <a:path h="3373272" w="5312239">
                <a:moveTo>
                  <a:pt x="0" y="0"/>
                </a:moveTo>
                <a:lnTo>
                  <a:pt x="5312240" y="0"/>
                </a:lnTo>
                <a:lnTo>
                  <a:pt x="5312240" y="3373272"/>
                </a:lnTo>
                <a:lnTo>
                  <a:pt x="0" y="33732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410123">
            <a:off x="6490634" y="6417861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3"/>
                </a:lnTo>
                <a:lnTo>
                  <a:pt x="0" y="60209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689401">
            <a:off x="8478380" y="4519875"/>
            <a:ext cx="11350501" cy="5703627"/>
          </a:xfrm>
          <a:custGeom>
            <a:avLst/>
            <a:gdLst/>
            <a:ahLst/>
            <a:cxnLst/>
            <a:rect r="r" b="b" t="t" l="l"/>
            <a:pathLst>
              <a:path h="5703627" w="11350501">
                <a:moveTo>
                  <a:pt x="0" y="0"/>
                </a:moveTo>
                <a:lnTo>
                  <a:pt x="11350500" y="0"/>
                </a:lnTo>
                <a:lnTo>
                  <a:pt x="11350500" y="5703627"/>
                </a:lnTo>
                <a:lnTo>
                  <a:pt x="0" y="57036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-1827857">
            <a:off x="9963253" y="6022568"/>
            <a:ext cx="8371096" cy="2681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894"/>
              </a:lnSpc>
              <a:spcBef>
                <a:spcPct val="0"/>
              </a:spcBef>
            </a:pPr>
            <a:r>
              <a:rPr lang="en-US" b="true" sz="5745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ДАННЫЕ ВОПРОСЫ МОГУТ КАСАТЬСЯ НЕ ТОЛЬКО ЛЮБВИ?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8297854">
            <a:off x="13470928" y="732976"/>
            <a:ext cx="5312239" cy="3373272"/>
          </a:xfrm>
          <a:custGeom>
            <a:avLst/>
            <a:gdLst/>
            <a:ahLst/>
            <a:cxnLst/>
            <a:rect r="r" b="b" t="t" l="l"/>
            <a:pathLst>
              <a:path h="3373272" w="5312239">
                <a:moveTo>
                  <a:pt x="0" y="0"/>
                </a:moveTo>
                <a:lnTo>
                  <a:pt x="5312240" y="0"/>
                </a:lnTo>
                <a:lnTo>
                  <a:pt x="5312240" y="3373272"/>
                </a:lnTo>
                <a:lnTo>
                  <a:pt x="0" y="33732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5296095" y="-1306923"/>
            <a:ext cx="11350501" cy="5703627"/>
          </a:xfrm>
          <a:custGeom>
            <a:avLst/>
            <a:gdLst/>
            <a:ahLst/>
            <a:cxnLst/>
            <a:rect r="r" b="b" t="t" l="l"/>
            <a:pathLst>
              <a:path h="5703627" w="11350501">
                <a:moveTo>
                  <a:pt x="0" y="0"/>
                </a:moveTo>
                <a:lnTo>
                  <a:pt x="11350501" y="0"/>
                </a:lnTo>
                <a:lnTo>
                  <a:pt x="11350501" y="5703626"/>
                </a:lnTo>
                <a:lnTo>
                  <a:pt x="0" y="570362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-435160">
            <a:off x="7147540" y="909395"/>
            <a:ext cx="7989537" cy="17037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580"/>
              </a:lnSpc>
              <a:spcBef>
                <a:spcPct val="0"/>
              </a:spcBef>
            </a:pPr>
            <a:r>
              <a:rPr lang="en-US" b="true" sz="5483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СКОЛЬКО ПЛЮСОВ ВЫ НАБРАЛИ?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2048152">
            <a:off x="9094292" y="1489938"/>
            <a:ext cx="8433181" cy="4492586"/>
          </a:xfrm>
          <a:custGeom>
            <a:avLst/>
            <a:gdLst/>
            <a:ahLst/>
            <a:cxnLst/>
            <a:rect r="r" b="b" t="t" l="l"/>
            <a:pathLst>
              <a:path h="4492586" w="8433181">
                <a:moveTo>
                  <a:pt x="0" y="0"/>
                </a:moveTo>
                <a:lnTo>
                  <a:pt x="8433181" y="0"/>
                </a:lnTo>
                <a:lnTo>
                  <a:pt x="8433181" y="4492586"/>
                </a:lnTo>
                <a:lnTo>
                  <a:pt x="0" y="4492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1543" y="2073864"/>
            <a:ext cx="8147474" cy="7984525"/>
          </a:xfrm>
          <a:custGeom>
            <a:avLst/>
            <a:gdLst/>
            <a:ahLst/>
            <a:cxnLst/>
            <a:rect r="r" b="b" t="t" l="l"/>
            <a:pathLst>
              <a:path h="7984525" w="8147474">
                <a:moveTo>
                  <a:pt x="0" y="0"/>
                </a:moveTo>
                <a:lnTo>
                  <a:pt x="8147474" y="0"/>
                </a:lnTo>
                <a:lnTo>
                  <a:pt x="8147474" y="7984525"/>
                </a:lnTo>
                <a:lnTo>
                  <a:pt x="0" y="7984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2031">
            <a:off x="3468750" y="2291687"/>
            <a:ext cx="11350501" cy="5703627"/>
          </a:xfrm>
          <a:custGeom>
            <a:avLst/>
            <a:gdLst/>
            <a:ahLst/>
            <a:cxnLst/>
            <a:rect r="r" b="b" t="t" l="l"/>
            <a:pathLst>
              <a:path h="5703627" w="11350501">
                <a:moveTo>
                  <a:pt x="0" y="0"/>
                </a:moveTo>
                <a:lnTo>
                  <a:pt x="11350500" y="0"/>
                </a:lnTo>
                <a:lnTo>
                  <a:pt x="11350500" y="5703626"/>
                </a:lnTo>
                <a:lnTo>
                  <a:pt x="0" y="57036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-542031">
            <a:off x="4188868" y="3834252"/>
            <a:ext cx="9907272" cy="21199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59"/>
              </a:lnSpc>
            </a:pPr>
            <a:r>
              <a:rPr lang="en-US" b="true" sz="67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ЧТО ТАКОЕ ЛЮБОВЬ?</a:t>
            </a:r>
          </a:p>
          <a:p>
            <a:pPr algn="ctr" marL="0" indent="0" lvl="0">
              <a:lnSpc>
                <a:spcPts val="8159"/>
              </a:lnSpc>
              <a:spcBef>
                <a:spcPct val="0"/>
              </a:spcBef>
            </a:pPr>
            <a:r>
              <a:rPr lang="en-US" b="true" sz="67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ЗАПИШИТЕ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1592926">
            <a:off x="12115044" y="5796222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49"/>
                </a:lnTo>
                <a:lnTo>
                  <a:pt x="0" y="113004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154619">
            <a:off x="6534914" y="1575606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2"/>
                </a:lnTo>
                <a:lnTo>
                  <a:pt x="0" y="23616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410123">
            <a:off x="6490634" y="6417861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3"/>
                </a:lnTo>
                <a:lnTo>
                  <a:pt x="0" y="60209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2048152">
            <a:off x="9094292" y="1489938"/>
            <a:ext cx="8433181" cy="4492586"/>
          </a:xfrm>
          <a:custGeom>
            <a:avLst/>
            <a:gdLst/>
            <a:ahLst/>
            <a:cxnLst/>
            <a:rect r="r" b="b" t="t" l="l"/>
            <a:pathLst>
              <a:path h="4492586" w="8433181">
                <a:moveTo>
                  <a:pt x="0" y="0"/>
                </a:moveTo>
                <a:lnTo>
                  <a:pt x="8433181" y="0"/>
                </a:lnTo>
                <a:lnTo>
                  <a:pt x="8433181" y="4492586"/>
                </a:lnTo>
                <a:lnTo>
                  <a:pt x="0" y="4492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1543" y="2073864"/>
            <a:ext cx="8147474" cy="7984525"/>
          </a:xfrm>
          <a:custGeom>
            <a:avLst/>
            <a:gdLst/>
            <a:ahLst/>
            <a:cxnLst/>
            <a:rect r="r" b="b" t="t" l="l"/>
            <a:pathLst>
              <a:path h="7984525" w="8147474">
                <a:moveTo>
                  <a:pt x="0" y="0"/>
                </a:moveTo>
                <a:lnTo>
                  <a:pt x="8147474" y="0"/>
                </a:lnTo>
                <a:lnTo>
                  <a:pt x="8147474" y="7984525"/>
                </a:lnTo>
                <a:lnTo>
                  <a:pt x="0" y="7984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2031">
            <a:off x="1572826" y="1233825"/>
            <a:ext cx="16365354" cy="8223590"/>
          </a:xfrm>
          <a:custGeom>
            <a:avLst/>
            <a:gdLst/>
            <a:ahLst/>
            <a:cxnLst/>
            <a:rect r="r" b="b" t="t" l="l"/>
            <a:pathLst>
              <a:path h="8223590" w="16365354">
                <a:moveTo>
                  <a:pt x="0" y="0"/>
                </a:moveTo>
                <a:lnTo>
                  <a:pt x="16365354" y="0"/>
                </a:lnTo>
                <a:lnTo>
                  <a:pt x="16365354" y="8223590"/>
                </a:lnTo>
                <a:lnTo>
                  <a:pt x="0" y="822359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-635032">
            <a:off x="2943724" y="2780904"/>
            <a:ext cx="13620059" cy="52714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59"/>
              </a:lnSpc>
            </a:pPr>
            <a:r>
              <a:rPr lang="en-US" b="true" sz="67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В ЗАВЕРШЕНИЕ:</a:t>
            </a:r>
          </a:p>
          <a:p>
            <a:pPr algn="ctr" marL="0" indent="0" lvl="0">
              <a:lnSpc>
                <a:spcPts val="8159"/>
              </a:lnSpc>
              <a:spcBef>
                <a:spcPct val="0"/>
              </a:spcBef>
            </a:pPr>
            <a:r>
              <a:rPr lang="en-US" b="true" sz="6799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ПОСМОТРИТЕ НА СВОЮ ЗАПИСЬ О ЛЮБВИ. ЧТО ВЫ МОЖЕТЕ К НЕЙ ДОБАВИТЬ? ЗАПИШИТЕ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1592926">
            <a:off x="15016183" y="8275618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2963835">
            <a:off x="-679065" y="1157316"/>
            <a:ext cx="5312239" cy="3373272"/>
          </a:xfrm>
          <a:custGeom>
            <a:avLst/>
            <a:gdLst/>
            <a:ahLst/>
            <a:cxnLst/>
            <a:rect r="r" b="b" t="t" l="l"/>
            <a:pathLst>
              <a:path h="3373272" w="5312239">
                <a:moveTo>
                  <a:pt x="0" y="0"/>
                </a:moveTo>
                <a:lnTo>
                  <a:pt x="5312239" y="0"/>
                </a:lnTo>
                <a:lnTo>
                  <a:pt x="5312239" y="3373272"/>
                </a:lnTo>
                <a:lnTo>
                  <a:pt x="0" y="33732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6433608">
            <a:off x="13920116" y="3435184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bg>
      <p:bgPr>
        <a:solidFill>
          <a:srgbClr val="C395E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472117" y="141605"/>
            <a:ext cx="11343766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Рекомендации для специалиста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56540" y="1241024"/>
            <a:ext cx="6960564" cy="6629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Необходимые материалы: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221819" y="1827764"/>
            <a:ext cx="13844361" cy="13487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Компьютер, доска для презентации, листы бумаги и ручки на каждого участника психологической игры.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56540" y="3386054"/>
            <a:ext cx="3158303" cy="6629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Ход работы: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6540" y="3972794"/>
            <a:ext cx="17464048" cy="6149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459"/>
              </a:lnSpc>
            </a:pPr>
            <a:r>
              <a:rPr lang="en-US" sz="39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Презентация состоит из 10 вопросов викторины, где участникам необходимо принять решение - верно ли утверждение или нет, обсудить с группой, просмотреть ответ и комментарий. Если ответ участника совпал с ответом автора, необходимо на свой лист поставить плюс.</a:t>
            </a:r>
          </a:p>
          <a:p>
            <a:pPr algn="just">
              <a:lnSpc>
                <a:spcPts val="5459"/>
              </a:lnSpc>
            </a:pPr>
            <a:r>
              <a:rPr lang="en-US" sz="39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Первое задание игры творческое, необходимо письменно ответить на вопрос "Что такое любовь?" (Ответ участников пригодится в конце игры).</a:t>
            </a:r>
          </a:p>
          <a:p>
            <a:pPr algn="just">
              <a:lnSpc>
                <a:spcPts val="5459"/>
              </a:lnSpc>
            </a:pP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bg>
      <p:bgPr>
        <a:solidFill>
          <a:srgbClr val="C395E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11976" y="169855"/>
            <a:ext cx="17464048" cy="75209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459"/>
              </a:lnSpc>
            </a:pPr>
            <a:r>
              <a:rPr lang="en-US" sz="39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на слайде 12 направлено на рассуждение о том, что идеальной любви не существует даже в фильмах, каждая пара встречается с трудностями.</a:t>
            </a:r>
          </a:p>
          <a:p>
            <a:pPr algn="just">
              <a:lnSpc>
                <a:spcPts val="5459"/>
              </a:lnSpc>
            </a:pPr>
            <a:r>
              <a:rPr lang="en-US" sz="39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из слайда 22 участники успешно решают, если помнят ответ из слайда 16.</a:t>
            </a:r>
          </a:p>
          <a:p>
            <a:pPr algn="just">
              <a:lnSpc>
                <a:spcPts val="5459"/>
              </a:lnSpc>
            </a:pPr>
            <a:r>
              <a:rPr lang="en-US" sz="39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Вопросы из слайда 29 приводят к выводу о том, что данные утверждения подходят не только для отношений между влюблёнными, но и для дружеских, официальных, ученических, семейных отношений.</a:t>
            </a:r>
          </a:p>
          <a:p>
            <a:pPr algn="just">
              <a:lnSpc>
                <a:spcPts val="5459"/>
              </a:lnSpc>
            </a:pPr>
          </a:p>
          <a:p>
            <a:pPr algn="just">
              <a:lnSpc>
                <a:spcPts val="5459"/>
              </a:lnSpc>
            </a:pPr>
            <a:r>
              <a:rPr lang="en-US" sz="39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Слайд 30 подводит итог: участники, обладая новыми знаниями, должны дополнить свои записи о любви (из 1-го задания игры).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628" r="0" b="-989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2048152">
            <a:off x="9094292" y="1489938"/>
            <a:ext cx="8433181" cy="4492586"/>
          </a:xfrm>
          <a:custGeom>
            <a:avLst/>
            <a:gdLst/>
            <a:ahLst/>
            <a:cxnLst/>
            <a:rect r="r" b="b" t="t" l="l"/>
            <a:pathLst>
              <a:path h="4492586" w="8433181">
                <a:moveTo>
                  <a:pt x="0" y="0"/>
                </a:moveTo>
                <a:lnTo>
                  <a:pt x="8433181" y="0"/>
                </a:lnTo>
                <a:lnTo>
                  <a:pt x="8433181" y="4492586"/>
                </a:lnTo>
                <a:lnTo>
                  <a:pt x="0" y="4492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1543" y="2073864"/>
            <a:ext cx="8147474" cy="7984525"/>
          </a:xfrm>
          <a:custGeom>
            <a:avLst/>
            <a:gdLst/>
            <a:ahLst/>
            <a:cxnLst/>
            <a:rect r="r" b="b" t="t" l="l"/>
            <a:pathLst>
              <a:path h="7984525" w="8147474">
                <a:moveTo>
                  <a:pt x="0" y="0"/>
                </a:moveTo>
                <a:lnTo>
                  <a:pt x="8147474" y="0"/>
                </a:lnTo>
                <a:lnTo>
                  <a:pt x="8147474" y="7984525"/>
                </a:lnTo>
                <a:lnTo>
                  <a:pt x="0" y="7984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2031">
            <a:off x="3468750" y="2291687"/>
            <a:ext cx="11350501" cy="5703627"/>
          </a:xfrm>
          <a:custGeom>
            <a:avLst/>
            <a:gdLst/>
            <a:ahLst/>
            <a:cxnLst/>
            <a:rect r="r" b="b" t="t" l="l"/>
            <a:pathLst>
              <a:path h="5703627" w="11350501">
                <a:moveTo>
                  <a:pt x="0" y="0"/>
                </a:moveTo>
                <a:lnTo>
                  <a:pt x="11350500" y="0"/>
                </a:lnTo>
                <a:lnTo>
                  <a:pt x="11350500" y="5703626"/>
                </a:lnTo>
                <a:lnTo>
                  <a:pt x="0" y="57036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-542031">
            <a:off x="3160382" y="4134027"/>
            <a:ext cx="12009275" cy="1292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891"/>
              </a:lnSpc>
              <a:spcBef>
                <a:spcPct val="0"/>
              </a:spcBef>
            </a:pPr>
            <a:r>
              <a:rPr lang="en-US" b="true" sz="8242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ВИКТОРИНА СТАРТ!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1592926">
            <a:off x="12115044" y="5796222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49"/>
                </a:lnTo>
                <a:lnTo>
                  <a:pt x="0" y="113004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154619">
            <a:off x="6534914" y="1575606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2"/>
                </a:lnTo>
                <a:lnTo>
                  <a:pt x="0" y="23616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410123">
            <a:off x="6498619" y="7277946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3"/>
                </a:lnTo>
                <a:lnTo>
                  <a:pt x="0" y="60209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-528949">
            <a:off x="8081448" y="5571727"/>
            <a:ext cx="3306906" cy="14120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723"/>
              </a:lnSpc>
              <a:spcBef>
                <a:spcPct val="0"/>
              </a:spcBef>
            </a:pPr>
            <a:r>
              <a:rPr lang="en-US" b="true" sz="2269">
                <a:solidFill>
                  <a:srgbClr val="000000"/>
                </a:solidFill>
                <a:latin typeface="Repo Heavy"/>
                <a:ea typeface="Repo Heavy"/>
                <a:cs typeface="Repo Heavy"/>
                <a:sym typeface="Repo Heavy"/>
              </a:rPr>
              <a:t>НЕ ЗАБЫВАЙТЕ СТАВИТЬ СЕБЕ +, ЕСЛИ ДАЛИ ПРАВИЛЬНЫЙ ОТВЕТ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3844787"/>
            <a:ext cx="7781550" cy="4405949"/>
            <a:chOff x="0" y="0"/>
            <a:chExt cx="2057826" cy="11651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7826" cy="1165151"/>
            </a:xfrm>
            <a:custGeom>
              <a:avLst/>
              <a:gdLst/>
              <a:ahLst/>
              <a:cxnLst/>
              <a:rect r="r" b="b" t="t" l="l"/>
              <a:pathLst>
                <a:path h="1165151" w="2057826">
                  <a:moveTo>
                    <a:pt x="1933366" y="1165150"/>
                  </a:moveTo>
                  <a:lnTo>
                    <a:pt x="124460" y="1165150"/>
                  </a:lnTo>
                  <a:cubicBezTo>
                    <a:pt x="55880" y="1165150"/>
                    <a:pt x="0" y="1109270"/>
                    <a:pt x="0" y="104069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3366" y="0"/>
                  </a:lnTo>
                  <a:cubicBezTo>
                    <a:pt x="2001946" y="0"/>
                    <a:pt x="2057826" y="55880"/>
                    <a:pt x="2057826" y="124460"/>
                  </a:cubicBezTo>
                  <a:lnTo>
                    <a:pt x="2057826" y="1040691"/>
                  </a:lnTo>
                  <a:cubicBezTo>
                    <a:pt x="2057826" y="1109270"/>
                    <a:pt x="2001946" y="1165151"/>
                    <a:pt x="1933366" y="116515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grpSp>
        <p:nvGrpSpPr>
          <p:cNvPr name="Group 5" id="5"/>
          <p:cNvGrpSpPr/>
          <p:nvPr/>
        </p:nvGrpSpPr>
        <p:grpSpPr>
          <a:xfrm rot="5400000">
            <a:off x="-708171" y="-1138962"/>
            <a:ext cx="10422799" cy="12564924"/>
            <a:chOff x="0" y="0"/>
            <a:chExt cx="5270373" cy="635355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26670" y="-71882"/>
              <a:ext cx="5297043" cy="6432550"/>
            </a:xfrm>
            <a:custGeom>
              <a:avLst/>
              <a:gdLst/>
              <a:ahLst/>
              <a:cxnLst/>
              <a:rect r="r" b="b" t="t" l="l"/>
              <a:pathLst>
                <a:path h="6432550" w="5297043">
                  <a:moveTo>
                    <a:pt x="5286756" y="1160018"/>
                  </a:moveTo>
                  <a:cubicBezTo>
                    <a:pt x="5295646" y="2902966"/>
                    <a:pt x="5278247" y="4665345"/>
                    <a:pt x="5297043" y="6425438"/>
                  </a:cubicBezTo>
                  <a:cubicBezTo>
                    <a:pt x="4287901" y="6393561"/>
                    <a:pt x="3250946" y="6432550"/>
                    <a:pt x="2239391" y="6397371"/>
                  </a:cubicBezTo>
                  <a:cubicBezTo>
                    <a:pt x="1749044" y="6431534"/>
                    <a:pt x="1417955" y="6396101"/>
                    <a:pt x="934720" y="6409817"/>
                  </a:cubicBezTo>
                  <a:cubicBezTo>
                    <a:pt x="724281" y="6421755"/>
                    <a:pt x="584962" y="6399149"/>
                    <a:pt x="397002" y="6409817"/>
                  </a:cubicBezTo>
                  <a:cubicBezTo>
                    <a:pt x="318643" y="6391402"/>
                    <a:pt x="203708" y="6415405"/>
                    <a:pt x="126619" y="6407150"/>
                  </a:cubicBezTo>
                  <a:cubicBezTo>
                    <a:pt x="118364" y="6411849"/>
                    <a:pt x="0" y="6430264"/>
                    <a:pt x="32385" y="6391529"/>
                  </a:cubicBezTo>
                  <a:cubicBezTo>
                    <a:pt x="36195" y="4398264"/>
                    <a:pt x="30226" y="2224405"/>
                    <a:pt x="29718" y="208280"/>
                  </a:cubicBezTo>
                  <a:cubicBezTo>
                    <a:pt x="112395" y="214630"/>
                    <a:pt x="248920" y="296037"/>
                    <a:pt x="378333" y="289941"/>
                  </a:cubicBezTo>
                  <a:cubicBezTo>
                    <a:pt x="412242" y="257556"/>
                    <a:pt x="512699" y="306451"/>
                    <a:pt x="636905" y="315468"/>
                  </a:cubicBezTo>
                  <a:cubicBezTo>
                    <a:pt x="660527" y="343027"/>
                    <a:pt x="749935" y="280035"/>
                    <a:pt x="789432" y="296291"/>
                  </a:cubicBezTo>
                  <a:cubicBezTo>
                    <a:pt x="879348" y="320929"/>
                    <a:pt x="950087" y="307340"/>
                    <a:pt x="1064006" y="336169"/>
                  </a:cubicBezTo>
                  <a:cubicBezTo>
                    <a:pt x="1337564" y="195199"/>
                    <a:pt x="1629791" y="268859"/>
                    <a:pt x="1902206" y="94869"/>
                  </a:cubicBezTo>
                  <a:cubicBezTo>
                    <a:pt x="1908048" y="0"/>
                    <a:pt x="1989455" y="228727"/>
                    <a:pt x="2154301" y="222758"/>
                  </a:cubicBezTo>
                  <a:cubicBezTo>
                    <a:pt x="2274189" y="215646"/>
                    <a:pt x="2339848" y="234188"/>
                    <a:pt x="2425065" y="265938"/>
                  </a:cubicBezTo>
                  <a:cubicBezTo>
                    <a:pt x="2525903" y="253873"/>
                    <a:pt x="2592832" y="293370"/>
                    <a:pt x="2718181" y="306197"/>
                  </a:cubicBezTo>
                  <a:cubicBezTo>
                    <a:pt x="2836672" y="253111"/>
                    <a:pt x="2941574" y="306451"/>
                    <a:pt x="3115437" y="321818"/>
                  </a:cubicBezTo>
                  <a:cubicBezTo>
                    <a:pt x="3143758" y="287528"/>
                    <a:pt x="3115056" y="380365"/>
                    <a:pt x="3235833" y="351409"/>
                  </a:cubicBezTo>
                  <a:cubicBezTo>
                    <a:pt x="3342640" y="412750"/>
                    <a:pt x="3414141" y="477266"/>
                    <a:pt x="3550412" y="526034"/>
                  </a:cubicBezTo>
                  <a:cubicBezTo>
                    <a:pt x="3619373" y="578358"/>
                    <a:pt x="3724275" y="595630"/>
                    <a:pt x="3819398" y="550545"/>
                  </a:cubicBezTo>
                  <a:cubicBezTo>
                    <a:pt x="3807206" y="589661"/>
                    <a:pt x="3931285" y="582676"/>
                    <a:pt x="4015740" y="589153"/>
                  </a:cubicBezTo>
                  <a:cubicBezTo>
                    <a:pt x="4059809" y="566928"/>
                    <a:pt x="4181983" y="489839"/>
                    <a:pt x="4254246" y="541655"/>
                  </a:cubicBezTo>
                  <a:cubicBezTo>
                    <a:pt x="4439920" y="582422"/>
                    <a:pt x="4755007" y="435229"/>
                    <a:pt x="4897120" y="342392"/>
                  </a:cubicBezTo>
                  <a:cubicBezTo>
                    <a:pt x="4866767" y="314452"/>
                    <a:pt x="5115941" y="210947"/>
                    <a:pt x="5285232" y="135763"/>
                  </a:cubicBezTo>
                  <a:cubicBezTo>
                    <a:pt x="5286375" y="459994"/>
                    <a:pt x="5287899" y="834263"/>
                    <a:pt x="5286756" y="1160018"/>
                  </a:cubicBezTo>
                  <a:close/>
                </a:path>
              </a:pathLst>
            </a:custGeom>
            <a:solidFill>
              <a:srgbClr val="7894FF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7" id="7"/>
          <p:cNvGrpSpPr/>
          <p:nvPr/>
        </p:nvGrpSpPr>
        <p:grpSpPr>
          <a:xfrm rot="-988802">
            <a:off x="205741" y="918046"/>
            <a:ext cx="7902283" cy="2941517"/>
            <a:chOff x="0" y="0"/>
            <a:chExt cx="5049200" cy="187949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-4213" y="0"/>
              <a:ext cx="5053413" cy="1879496"/>
            </a:xfrm>
            <a:custGeom>
              <a:avLst/>
              <a:gdLst/>
              <a:ahLst/>
              <a:cxnLst/>
              <a:rect r="r" b="b" t="t" l="l"/>
              <a:pathLst>
                <a:path h="1879496" w="5053413">
                  <a:moveTo>
                    <a:pt x="278431" y="16918"/>
                  </a:moveTo>
                  <a:cubicBezTo>
                    <a:pt x="278431" y="16918"/>
                    <a:pt x="604014" y="12258"/>
                    <a:pt x="960069" y="12454"/>
                  </a:cubicBezTo>
                  <a:cubicBezTo>
                    <a:pt x="3775849" y="12671"/>
                    <a:pt x="4779345" y="0"/>
                    <a:pt x="4779345" y="0"/>
                  </a:cubicBezTo>
                  <a:cubicBezTo>
                    <a:pt x="4846808" y="0"/>
                    <a:pt x="4922745" y="0"/>
                    <a:pt x="5001518" y="85073"/>
                  </a:cubicBezTo>
                  <a:cubicBezTo>
                    <a:pt x="5044496" y="131488"/>
                    <a:pt x="5045565" y="240224"/>
                    <a:pt x="5045970" y="320281"/>
                  </a:cubicBezTo>
                  <a:cubicBezTo>
                    <a:pt x="5045970" y="320281"/>
                    <a:pt x="5044265" y="932605"/>
                    <a:pt x="5044265" y="1116912"/>
                  </a:cubicBezTo>
                  <a:cubicBezTo>
                    <a:pt x="5044265" y="1331071"/>
                    <a:pt x="5053413" y="1630250"/>
                    <a:pt x="5053413" y="1630250"/>
                  </a:cubicBezTo>
                  <a:cubicBezTo>
                    <a:pt x="5053413" y="1758918"/>
                    <a:pt x="5049244" y="1879496"/>
                    <a:pt x="4796406" y="1871362"/>
                  </a:cubicBezTo>
                  <a:cubicBezTo>
                    <a:pt x="4796406" y="1871362"/>
                    <a:pt x="4419933" y="1851063"/>
                    <a:pt x="3876691" y="1858662"/>
                  </a:cubicBezTo>
                  <a:cubicBezTo>
                    <a:pt x="1499264" y="1866796"/>
                    <a:pt x="304023" y="1879496"/>
                    <a:pt x="304023" y="1879496"/>
                  </a:cubicBezTo>
                  <a:cubicBezTo>
                    <a:pt x="132548" y="1879496"/>
                    <a:pt x="4213" y="1778427"/>
                    <a:pt x="8532" y="1575880"/>
                  </a:cubicBezTo>
                  <a:cubicBezTo>
                    <a:pt x="8532" y="1575880"/>
                    <a:pt x="9630" y="1077339"/>
                    <a:pt x="4815" y="93260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EF72C1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0" y="5447316"/>
            <a:ext cx="8564556" cy="4560379"/>
            <a:chOff x="0" y="0"/>
            <a:chExt cx="5579156" cy="446624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4213" y="0"/>
              <a:ext cx="5583369" cy="4466246"/>
            </a:xfrm>
            <a:custGeom>
              <a:avLst/>
              <a:gdLst/>
              <a:ahLst/>
              <a:cxnLst/>
              <a:rect r="r" b="b" t="t" l="l"/>
              <a:pathLst>
                <a:path h="4466246" w="5583369">
                  <a:moveTo>
                    <a:pt x="278431" y="16918"/>
                  </a:moveTo>
                  <a:cubicBezTo>
                    <a:pt x="278431" y="16918"/>
                    <a:pt x="604014" y="12258"/>
                    <a:pt x="969505" y="12454"/>
                  </a:cubicBezTo>
                  <a:cubicBezTo>
                    <a:pt x="4238775" y="12671"/>
                    <a:pt x="5309300" y="0"/>
                    <a:pt x="5309300" y="0"/>
                  </a:cubicBezTo>
                  <a:cubicBezTo>
                    <a:pt x="5376764" y="0"/>
                    <a:pt x="5452701" y="0"/>
                    <a:pt x="5531474" y="85073"/>
                  </a:cubicBezTo>
                  <a:cubicBezTo>
                    <a:pt x="5574452" y="131488"/>
                    <a:pt x="5575521" y="240224"/>
                    <a:pt x="5575926" y="320281"/>
                  </a:cubicBezTo>
                  <a:cubicBezTo>
                    <a:pt x="5575926" y="320281"/>
                    <a:pt x="5574221" y="3072831"/>
                    <a:pt x="5574221" y="3703662"/>
                  </a:cubicBezTo>
                  <a:cubicBezTo>
                    <a:pt x="5574221" y="3917821"/>
                    <a:pt x="5583369" y="4217000"/>
                    <a:pt x="5583369" y="4217000"/>
                  </a:cubicBezTo>
                  <a:cubicBezTo>
                    <a:pt x="5583369" y="4345668"/>
                    <a:pt x="5579200" y="4466246"/>
                    <a:pt x="5326362" y="4458112"/>
                  </a:cubicBezTo>
                  <a:cubicBezTo>
                    <a:pt x="5326362" y="4458112"/>
                    <a:pt x="4949889" y="4437813"/>
                    <a:pt x="4355857" y="4445412"/>
                  </a:cubicBezTo>
                  <a:cubicBezTo>
                    <a:pt x="1595538" y="4453546"/>
                    <a:pt x="304023" y="4466246"/>
                    <a:pt x="304023" y="4466246"/>
                  </a:cubicBezTo>
                  <a:cubicBezTo>
                    <a:pt x="132548" y="4466246"/>
                    <a:pt x="4213" y="4365177"/>
                    <a:pt x="8532" y="4162630"/>
                  </a:cubicBezTo>
                  <a:cubicBezTo>
                    <a:pt x="8532" y="4162630"/>
                    <a:pt x="9630" y="3664088"/>
                    <a:pt x="4815" y="1297056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492DA8"/>
            </a:solidFill>
          </p:spPr>
        </p:sp>
      </p:grpSp>
      <p:sp>
        <p:nvSpPr>
          <p:cNvPr name="TextBox 11" id="11"/>
          <p:cNvSpPr txBox="true"/>
          <p:nvPr/>
        </p:nvSpPr>
        <p:spPr>
          <a:xfrm rot="2365">
            <a:off x="1249997" y="6295055"/>
            <a:ext cx="6034465" cy="33981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59"/>
              </a:lnSpc>
              <a:spcBef>
                <a:spcPct val="0"/>
              </a:spcBef>
            </a:pPr>
            <a:r>
              <a:rPr lang="en-US" b="true" sz="4781" spc="167">
                <a:solidFill>
                  <a:srgbClr val="FFFFFF"/>
                </a:solidFill>
                <a:latin typeface="Repo Heavy"/>
                <a:ea typeface="Repo Heavy"/>
                <a:cs typeface="Repo Heavy"/>
                <a:sym typeface="Repo Heavy"/>
              </a:rPr>
              <a:t>ЛЮБИМЫЙ ЧЕЛОВЕК ДОЛЖЕН ПОМОГАТЬ В ЛЮБОЕ ВРЕМЯ</a:t>
            </a:r>
          </a:p>
        </p:txBody>
      </p:sp>
      <p:grpSp>
        <p:nvGrpSpPr>
          <p:cNvPr name="Group 12" id="12"/>
          <p:cNvGrpSpPr/>
          <p:nvPr/>
        </p:nvGrpSpPr>
        <p:grpSpPr>
          <a:xfrm rot="-479449">
            <a:off x="3246628" y="3906641"/>
            <a:ext cx="1913105" cy="1897447"/>
            <a:chOff x="0" y="0"/>
            <a:chExt cx="2550806" cy="252993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550806" cy="2529930"/>
            </a:xfrm>
            <a:custGeom>
              <a:avLst/>
              <a:gdLst/>
              <a:ahLst/>
              <a:cxnLst/>
              <a:rect r="r" b="b" t="t" l="l"/>
              <a:pathLst>
                <a:path h="2529930" w="2550806">
                  <a:moveTo>
                    <a:pt x="0" y="0"/>
                  </a:moveTo>
                  <a:lnTo>
                    <a:pt x="2550806" y="0"/>
                  </a:lnTo>
                  <a:lnTo>
                    <a:pt x="2550806" y="2529930"/>
                  </a:lnTo>
                  <a:lnTo>
                    <a:pt x="0" y="25299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322" t="0" r="-322" b="0"/>
              </a:stretch>
            </a:blipFill>
          </p:spPr>
        </p:sp>
        <p:sp>
          <p:nvSpPr>
            <p:cNvPr name="TextBox 14" id="14"/>
            <p:cNvSpPr txBox="true"/>
            <p:nvPr/>
          </p:nvSpPr>
          <p:spPr>
            <a:xfrm rot="57692">
              <a:off x="479224" y="363458"/>
              <a:ext cx="1449842" cy="20046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639"/>
                </a:lnSpc>
              </a:pPr>
              <a:r>
                <a:rPr lang="en-US" b="true" sz="9699">
                  <a:solidFill>
                    <a:srgbClr val="FFFFFF"/>
                  </a:solidFill>
                  <a:latin typeface="Repo Heavy"/>
                  <a:ea typeface="Repo Heavy"/>
                  <a:cs typeface="Repo Heavy"/>
                  <a:sym typeface="Repo Heavy"/>
                </a:rPr>
                <a:t>1</a:t>
              </a:r>
            </a:p>
          </p:txBody>
        </p:sp>
      </p:grpSp>
      <p:grpSp>
        <p:nvGrpSpPr>
          <p:cNvPr name="Group 15" id="15"/>
          <p:cNvGrpSpPr>
            <a:grpSpLocks noChangeAspect="true"/>
          </p:cNvGrpSpPr>
          <p:nvPr/>
        </p:nvGrpSpPr>
        <p:grpSpPr>
          <a:xfrm rot="0">
            <a:off x="8564556" y="1028700"/>
            <a:ext cx="5848715" cy="7831521"/>
            <a:chOff x="0" y="0"/>
            <a:chExt cx="4618990" cy="61849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10160" y="50800"/>
              <a:ext cx="4565650" cy="6098540"/>
            </a:xfrm>
            <a:custGeom>
              <a:avLst/>
              <a:gdLst/>
              <a:ahLst/>
              <a:cxnLst/>
              <a:rect r="r" b="b" t="t" l="l"/>
              <a:pathLst>
                <a:path h="6098540" w="4565650">
                  <a:moveTo>
                    <a:pt x="4565650" y="6098540"/>
                  </a:moveTo>
                  <a:lnTo>
                    <a:pt x="0" y="6098540"/>
                  </a:lnTo>
                  <a:lnTo>
                    <a:pt x="0" y="0"/>
                  </a:lnTo>
                  <a:lnTo>
                    <a:pt x="4565650" y="0"/>
                  </a:lnTo>
                  <a:lnTo>
                    <a:pt x="4565650" y="6098540"/>
                  </a:lnTo>
                  <a:close/>
                </a:path>
              </a:pathLst>
            </a:custGeom>
            <a:blipFill>
              <a:blip r:embed="rId5"/>
              <a:stretch>
                <a:fillRect l="-50243" t="0" r="-50243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4618990" cy="6184900"/>
            </a:xfrm>
            <a:custGeom>
              <a:avLst/>
              <a:gdLst/>
              <a:ahLst/>
              <a:cxnLst/>
              <a:rect r="r" b="b" t="t" l="l"/>
              <a:pathLst>
                <a:path h="6184900" w="4618990">
                  <a:moveTo>
                    <a:pt x="4618990" y="6184900"/>
                  </a:moveTo>
                  <a:lnTo>
                    <a:pt x="0" y="6184900"/>
                  </a:lnTo>
                  <a:lnTo>
                    <a:pt x="0" y="0"/>
                  </a:lnTo>
                  <a:lnTo>
                    <a:pt x="4618990" y="0"/>
                  </a:lnTo>
                  <a:lnTo>
                    <a:pt x="4618990" y="6184900"/>
                  </a:lnTo>
                  <a:close/>
                </a:path>
              </a:pathLst>
            </a:custGeom>
            <a:blipFill>
              <a:blip r:embed="rId6"/>
              <a:stretch>
                <a:fillRect l="0" t="-65" r="0" b="-65"/>
              </a:stretch>
            </a:blipFill>
          </p:spPr>
        </p:sp>
      </p:grpSp>
      <p:grpSp>
        <p:nvGrpSpPr>
          <p:cNvPr name="Group 18" id="18"/>
          <p:cNvGrpSpPr>
            <a:grpSpLocks noChangeAspect="true"/>
          </p:cNvGrpSpPr>
          <p:nvPr/>
        </p:nvGrpSpPr>
        <p:grpSpPr>
          <a:xfrm rot="0">
            <a:off x="13294676" y="-387380"/>
            <a:ext cx="4469888" cy="11129660"/>
            <a:chOff x="0" y="0"/>
            <a:chExt cx="2519680" cy="62738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519680" cy="6273800"/>
            </a:xfrm>
            <a:custGeom>
              <a:avLst/>
              <a:gdLst/>
              <a:ahLst/>
              <a:cxnLst/>
              <a:rect r="r" b="b" t="t" l="l"/>
              <a:pathLst>
                <a:path h="6273800" w="2519680">
                  <a:moveTo>
                    <a:pt x="2519680" y="6273800"/>
                  </a:moveTo>
                  <a:lnTo>
                    <a:pt x="0" y="6273800"/>
                  </a:lnTo>
                  <a:lnTo>
                    <a:pt x="0" y="0"/>
                  </a:lnTo>
                  <a:lnTo>
                    <a:pt x="2519680" y="0"/>
                  </a:lnTo>
                  <a:lnTo>
                    <a:pt x="2519680" y="6273800"/>
                  </a:lnTo>
                  <a:close/>
                </a:path>
              </a:pathLst>
            </a:custGeom>
            <a:blipFill>
              <a:blip r:embed="rId7"/>
              <a:stretch>
                <a:fillRect l="-115994" t="0" r="-115994" b="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519680" cy="6273800"/>
            </a:xfrm>
            <a:custGeom>
              <a:avLst/>
              <a:gdLst/>
              <a:ahLst/>
              <a:cxnLst/>
              <a:rect r="r" b="b" t="t" l="l"/>
              <a:pathLst>
                <a:path h="6273800" w="2519680">
                  <a:moveTo>
                    <a:pt x="2519680" y="6273800"/>
                  </a:moveTo>
                  <a:lnTo>
                    <a:pt x="0" y="6273800"/>
                  </a:lnTo>
                  <a:lnTo>
                    <a:pt x="0" y="0"/>
                  </a:lnTo>
                  <a:lnTo>
                    <a:pt x="2519680" y="0"/>
                  </a:lnTo>
                  <a:lnTo>
                    <a:pt x="2519680" y="6273800"/>
                  </a:lnTo>
                  <a:close/>
                </a:path>
              </a:pathLst>
            </a:custGeom>
            <a:blipFill>
              <a:blip r:embed="rId8"/>
              <a:stretch>
                <a:fillRect l="-187" t="0" r="-187" b="0"/>
              </a:stretch>
            </a:blipFill>
          </p:spPr>
        </p:sp>
      </p:grpSp>
      <p:sp>
        <p:nvSpPr>
          <p:cNvPr name="Freeform 21" id="21"/>
          <p:cNvSpPr/>
          <p:nvPr/>
        </p:nvSpPr>
        <p:spPr>
          <a:xfrm flipH="false" flipV="false" rot="-1268725">
            <a:off x="7918984" y="3383558"/>
            <a:ext cx="1782532" cy="1425603"/>
          </a:xfrm>
          <a:custGeom>
            <a:avLst/>
            <a:gdLst/>
            <a:ahLst/>
            <a:cxnLst/>
            <a:rect r="r" b="b" t="t" l="l"/>
            <a:pathLst>
              <a:path h="1425603" w="1782532">
                <a:moveTo>
                  <a:pt x="0" y="0"/>
                </a:moveTo>
                <a:lnTo>
                  <a:pt x="1782532" y="0"/>
                </a:lnTo>
                <a:lnTo>
                  <a:pt x="1782532" y="1425603"/>
                </a:lnTo>
                <a:lnTo>
                  <a:pt x="0" y="14256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7313651" y="7820996"/>
            <a:ext cx="4164064" cy="900479"/>
          </a:xfrm>
          <a:custGeom>
            <a:avLst/>
            <a:gdLst/>
            <a:ahLst/>
            <a:cxnLst/>
            <a:rect r="r" b="b" t="t" l="l"/>
            <a:pathLst>
              <a:path h="900479" w="4164064">
                <a:moveTo>
                  <a:pt x="0" y="0"/>
                </a:moveTo>
                <a:lnTo>
                  <a:pt x="4164064" y="0"/>
                </a:lnTo>
                <a:lnTo>
                  <a:pt x="4164064" y="900479"/>
                </a:lnTo>
                <a:lnTo>
                  <a:pt x="0" y="90047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-9576077">
            <a:off x="13908549" y="6198320"/>
            <a:ext cx="1314220" cy="1458219"/>
          </a:xfrm>
          <a:custGeom>
            <a:avLst/>
            <a:gdLst/>
            <a:ahLst/>
            <a:cxnLst/>
            <a:rect r="r" b="b" t="t" l="l"/>
            <a:pathLst>
              <a:path h="1458219" w="1314220">
                <a:moveTo>
                  <a:pt x="0" y="0"/>
                </a:moveTo>
                <a:lnTo>
                  <a:pt x="1314220" y="0"/>
                </a:lnTo>
                <a:lnTo>
                  <a:pt x="1314220" y="1458219"/>
                </a:lnTo>
                <a:lnTo>
                  <a:pt x="0" y="145821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-1029268">
            <a:off x="3293491" y="1933192"/>
            <a:ext cx="1353195" cy="1353195"/>
          </a:xfrm>
          <a:custGeom>
            <a:avLst/>
            <a:gdLst/>
            <a:ahLst/>
            <a:cxnLst/>
            <a:rect r="r" b="b" t="t" l="l"/>
            <a:pathLst>
              <a:path h="1353195" w="1353195">
                <a:moveTo>
                  <a:pt x="0" y="0"/>
                </a:moveTo>
                <a:lnTo>
                  <a:pt x="1353196" y="0"/>
                </a:lnTo>
                <a:lnTo>
                  <a:pt x="1353196" y="1353196"/>
                </a:lnTo>
                <a:lnTo>
                  <a:pt x="0" y="135319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-988802">
            <a:off x="-1558969" y="2645820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ВЕРНО</a:t>
            </a:r>
          </a:p>
        </p:txBody>
      </p:sp>
      <p:sp>
        <p:nvSpPr>
          <p:cNvPr name="TextBox 26" id="26"/>
          <p:cNvSpPr txBox="true"/>
          <p:nvPr/>
        </p:nvSpPr>
        <p:spPr>
          <a:xfrm rot="-988802">
            <a:off x="2898609" y="1317122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НЕВЕРНО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722867" y="-3743053"/>
            <a:ext cx="13707061" cy="13432920"/>
          </a:xfrm>
          <a:custGeom>
            <a:avLst/>
            <a:gdLst/>
            <a:ahLst/>
            <a:cxnLst/>
            <a:rect r="r" b="b" t="t" l="l"/>
            <a:pathLst>
              <a:path h="13432920" w="13707061">
                <a:moveTo>
                  <a:pt x="0" y="0"/>
                </a:moveTo>
                <a:lnTo>
                  <a:pt x="13707061" y="0"/>
                </a:lnTo>
                <a:lnTo>
                  <a:pt x="13707061" y="13432920"/>
                </a:lnTo>
                <a:lnTo>
                  <a:pt x="0" y="134329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НЕВЕРНО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774652" y="3777297"/>
            <a:ext cx="8097566" cy="32894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192"/>
              </a:lnSpc>
              <a:spcBef>
                <a:spcPct val="0"/>
              </a:spcBef>
            </a:pPr>
            <a:r>
              <a:rPr lang="en-US" b="true" sz="4327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Любимый человек может помогать исходя из своих временных, энергетических, интеллектуальных и материальных ресурсов.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3844787"/>
            <a:ext cx="7781550" cy="4405949"/>
            <a:chOff x="0" y="0"/>
            <a:chExt cx="2057826" cy="11651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7826" cy="1165151"/>
            </a:xfrm>
            <a:custGeom>
              <a:avLst/>
              <a:gdLst/>
              <a:ahLst/>
              <a:cxnLst/>
              <a:rect r="r" b="b" t="t" l="l"/>
              <a:pathLst>
                <a:path h="1165151" w="2057826">
                  <a:moveTo>
                    <a:pt x="1933366" y="1165150"/>
                  </a:moveTo>
                  <a:lnTo>
                    <a:pt x="124460" y="1165150"/>
                  </a:lnTo>
                  <a:cubicBezTo>
                    <a:pt x="55880" y="1165150"/>
                    <a:pt x="0" y="1109270"/>
                    <a:pt x="0" y="104069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3366" y="0"/>
                  </a:lnTo>
                  <a:cubicBezTo>
                    <a:pt x="2001946" y="0"/>
                    <a:pt x="2057826" y="55880"/>
                    <a:pt x="2057826" y="124460"/>
                  </a:cubicBezTo>
                  <a:lnTo>
                    <a:pt x="2057826" y="1040691"/>
                  </a:lnTo>
                  <a:cubicBezTo>
                    <a:pt x="2057826" y="1109270"/>
                    <a:pt x="2001946" y="1165151"/>
                    <a:pt x="1933366" y="116515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grpSp>
        <p:nvGrpSpPr>
          <p:cNvPr name="Group 5" id="5"/>
          <p:cNvGrpSpPr/>
          <p:nvPr/>
        </p:nvGrpSpPr>
        <p:grpSpPr>
          <a:xfrm rot="5400000">
            <a:off x="-708171" y="-1138962"/>
            <a:ext cx="10422799" cy="12564924"/>
            <a:chOff x="0" y="0"/>
            <a:chExt cx="5270373" cy="635355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26670" y="-71882"/>
              <a:ext cx="5297043" cy="6432550"/>
            </a:xfrm>
            <a:custGeom>
              <a:avLst/>
              <a:gdLst/>
              <a:ahLst/>
              <a:cxnLst/>
              <a:rect r="r" b="b" t="t" l="l"/>
              <a:pathLst>
                <a:path h="6432550" w="5297043">
                  <a:moveTo>
                    <a:pt x="5286756" y="1160018"/>
                  </a:moveTo>
                  <a:cubicBezTo>
                    <a:pt x="5295646" y="2902966"/>
                    <a:pt x="5278247" y="4665345"/>
                    <a:pt x="5297043" y="6425438"/>
                  </a:cubicBezTo>
                  <a:cubicBezTo>
                    <a:pt x="4287901" y="6393561"/>
                    <a:pt x="3250946" y="6432550"/>
                    <a:pt x="2239391" y="6397371"/>
                  </a:cubicBezTo>
                  <a:cubicBezTo>
                    <a:pt x="1749044" y="6431534"/>
                    <a:pt x="1417955" y="6396101"/>
                    <a:pt x="934720" y="6409817"/>
                  </a:cubicBezTo>
                  <a:cubicBezTo>
                    <a:pt x="724281" y="6421755"/>
                    <a:pt x="584962" y="6399149"/>
                    <a:pt x="397002" y="6409817"/>
                  </a:cubicBezTo>
                  <a:cubicBezTo>
                    <a:pt x="318643" y="6391402"/>
                    <a:pt x="203708" y="6415405"/>
                    <a:pt x="126619" y="6407150"/>
                  </a:cubicBezTo>
                  <a:cubicBezTo>
                    <a:pt x="118364" y="6411849"/>
                    <a:pt x="0" y="6430264"/>
                    <a:pt x="32385" y="6391529"/>
                  </a:cubicBezTo>
                  <a:cubicBezTo>
                    <a:pt x="36195" y="4398264"/>
                    <a:pt x="30226" y="2224405"/>
                    <a:pt x="29718" y="208280"/>
                  </a:cubicBezTo>
                  <a:cubicBezTo>
                    <a:pt x="112395" y="214630"/>
                    <a:pt x="248920" y="296037"/>
                    <a:pt x="378333" y="289941"/>
                  </a:cubicBezTo>
                  <a:cubicBezTo>
                    <a:pt x="412242" y="257556"/>
                    <a:pt x="512699" y="306451"/>
                    <a:pt x="636905" y="315468"/>
                  </a:cubicBezTo>
                  <a:cubicBezTo>
                    <a:pt x="660527" y="343027"/>
                    <a:pt x="749935" y="280035"/>
                    <a:pt x="789432" y="296291"/>
                  </a:cubicBezTo>
                  <a:cubicBezTo>
                    <a:pt x="879348" y="320929"/>
                    <a:pt x="950087" y="307340"/>
                    <a:pt x="1064006" y="336169"/>
                  </a:cubicBezTo>
                  <a:cubicBezTo>
                    <a:pt x="1337564" y="195199"/>
                    <a:pt x="1629791" y="268859"/>
                    <a:pt x="1902206" y="94869"/>
                  </a:cubicBezTo>
                  <a:cubicBezTo>
                    <a:pt x="1908048" y="0"/>
                    <a:pt x="1989455" y="228727"/>
                    <a:pt x="2154301" y="222758"/>
                  </a:cubicBezTo>
                  <a:cubicBezTo>
                    <a:pt x="2274189" y="215646"/>
                    <a:pt x="2339848" y="234188"/>
                    <a:pt x="2425065" y="265938"/>
                  </a:cubicBezTo>
                  <a:cubicBezTo>
                    <a:pt x="2525903" y="253873"/>
                    <a:pt x="2592832" y="293370"/>
                    <a:pt x="2718181" y="306197"/>
                  </a:cubicBezTo>
                  <a:cubicBezTo>
                    <a:pt x="2836672" y="253111"/>
                    <a:pt x="2941574" y="306451"/>
                    <a:pt x="3115437" y="321818"/>
                  </a:cubicBezTo>
                  <a:cubicBezTo>
                    <a:pt x="3143758" y="287528"/>
                    <a:pt x="3115056" y="380365"/>
                    <a:pt x="3235833" y="351409"/>
                  </a:cubicBezTo>
                  <a:cubicBezTo>
                    <a:pt x="3342640" y="412750"/>
                    <a:pt x="3414141" y="477266"/>
                    <a:pt x="3550412" y="526034"/>
                  </a:cubicBezTo>
                  <a:cubicBezTo>
                    <a:pt x="3619373" y="578358"/>
                    <a:pt x="3724275" y="595630"/>
                    <a:pt x="3819398" y="550545"/>
                  </a:cubicBezTo>
                  <a:cubicBezTo>
                    <a:pt x="3807206" y="589661"/>
                    <a:pt x="3931285" y="582676"/>
                    <a:pt x="4015740" y="589153"/>
                  </a:cubicBezTo>
                  <a:cubicBezTo>
                    <a:pt x="4059809" y="566928"/>
                    <a:pt x="4181983" y="489839"/>
                    <a:pt x="4254246" y="541655"/>
                  </a:cubicBezTo>
                  <a:cubicBezTo>
                    <a:pt x="4439920" y="582422"/>
                    <a:pt x="4755007" y="435229"/>
                    <a:pt x="4897120" y="342392"/>
                  </a:cubicBezTo>
                  <a:cubicBezTo>
                    <a:pt x="4866767" y="314452"/>
                    <a:pt x="5115941" y="210947"/>
                    <a:pt x="5285232" y="135763"/>
                  </a:cubicBezTo>
                  <a:cubicBezTo>
                    <a:pt x="5286375" y="459994"/>
                    <a:pt x="5287899" y="834263"/>
                    <a:pt x="5286756" y="1160018"/>
                  </a:cubicBezTo>
                  <a:close/>
                </a:path>
              </a:pathLst>
            </a:custGeom>
            <a:solidFill>
              <a:srgbClr val="7894FF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7" id="7"/>
          <p:cNvGrpSpPr/>
          <p:nvPr/>
        </p:nvGrpSpPr>
        <p:grpSpPr>
          <a:xfrm rot="-988802">
            <a:off x="205741" y="918046"/>
            <a:ext cx="7902283" cy="2941517"/>
            <a:chOff x="0" y="0"/>
            <a:chExt cx="5049200" cy="187949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-4213" y="0"/>
              <a:ext cx="5053413" cy="1879496"/>
            </a:xfrm>
            <a:custGeom>
              <a:avLst/>
              <a:gdLst/>
              <a:ahLst/>
              <a:cxnLst/>
              <a:rect r="r" b="b" t="t" l="l"/>
              <a:pathLst>
                <a:path h="1879496" w="5053413">
                  <a:moveTo>
                    <a:pt x="278431" y="16918"/>
                  </a:moveTo>
                  <a:cubicBezTo>
                    <a:pt x="278431" y="16918"/>
                    <a:pt x="604014" y="12258"/>
                    <a:pt x="960069" y="12454"/>
                  </a:cubicBezTo>
                  <a:cubicBezTo>
                    <a:pt x="3775849" y="12671"/>
                    <a:pt x="4779345" y="0"/>
                    <a:pt x="4779345" y="0"/>
                  </a:cubicBezTo>
                  <a:cubicBezTo>
                    <a:pt x="4846808" y="0"/>
                    <a:pt x="4922745" y="0"/>
                    <a:pt x="5001518" y="85073"/>
                  </a:cubicBezTo>
                  <a:cubicBezTo>
                    <a:pt x="5044496" y="131488"/>
                    <a:pt x="5045565" y="240224"/>
                    <a:pt x="5045970" y="320281"/>
                  </a:cubicBezTo>
                  <a:cubicBezTo>
                    <a:pt x="5045970" y="320281"/>
                    <a:pt x="5044265" y="932605"/>
                    <a:pt x="5044265" y="1116912"/>
                  </a:cubicBezTo>
                  <a:cubicBezTo>
                    <a:pt x="5044265" y="1331071"/>
                    <a:pt x="5053413" y="1630250"/>
                    <a:pt x="5053413" y="1630250"/>
                  </a:cubicBezTo>
                  <a:cubicBezTo>
                    <a:pt x="5053413" y="1758918"/>
                    <a:pt x="5049244" y="1879496"/>
                    <a:pt x="4796406" y="1871362"/>
                  </a:cubicBezTo>
                  <a:cubicBezTo>
                    <a:pt x="4796406" y="1871362"/>
                    <a:pt x="4419933" y="1851063"/>
                    <a:pt x="3876691" y="1858662"/>
                  </a:cubicBezTo>
                  <a:cubicBezTo>
                    <a:pt x="1499264" y="1866796"/>
                    <a:pt x="304023" y="1879496"/>
                    <a:pt x="304023" y="1879496"/>
                  </a:cubicBezTo>
                  <a:cubicBezTo>
                    <a:pt x="132548" y="1879496"/>
                    <a:pt x="4213" y="1778427"/>
                    <a:pt x="8532" y="1575880"/>
                  </a:cubicBezTo>
                  <a:cubicBezTo>
                    <a:pt x="8532" y="1575880"/>
                    <a:pt x="9630" y="1077339"/>
                    <a:pt x="4815" y="93260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EF72C1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0" y="5447316"/>
            <a:ext cx="8564556" cy="4560379"/>
            <a:chOff x="0" y="0"/>
            <a:chExt cx="5579156" cy="446624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4213" y="0"/>
              <a:ext cx="5583369" cy="4466246"/>
            </a:xfrm>
            <a:custGeom>
              <a:avLst/>
              <a:gdLst/>
              <a:ahLst/>
              <a:cxnLst/>
              <a:rect r="r" b="b" t="t" l="l"/>
              <a:pathLst>
                <a:path h="4466246" w="5583369">
                  <a:moveTo>
                    <a:pt x="278431" y="16918"/>
                  </a:moveTo>
                  <a:cubicBezTo>
                    <a:pt x="278431" y="16918"/>
                    <a:pt x="604014" y="12258"/>
                    <a:pt x="969505" y="12454"/>
                  </a:cubicBezTo>
                  <a:cubicBezTo>
                    <a:pt x="4238775" y="12671"/>
                    <a:pt x="5309300" y="0"/>
                    <a:pt x="5309300" y="0"/>
                  </a:cubicBezTo>
                  <a:cubicBezTo>
                    <a:pt x="5376764" y="0"/>
                    <a:pt x="5452701" y="0"/>
                    <a:pt x="5531474" y="85073"/>
                  </a:cubicBezTo>
                  <a:cubicBezTo>
                    <a:pt x="5574452" y="131488"/>
                    <a:pt x="5575521" y="240224"/>
                    <a:pt x="5575926" y="320281"/>
                  </a:cubicBezTo>
                  <a:cubicBezTo>
                    <a:pt x="5575926" y="320281"/>
                    <a:pt x="5574221" y="3072831"/>
                    <a:pt x="5574221" y="3703662"/>
                  </a:cubicBezTo>
                  <a:cubicBezTo>
                    <a:pt x="5574221" y="3917821"/>
                    <a:pt x="5583369" y="4217000"/>
                    <a:pt x="5583369" y="4217000"/>
                  </a:cubicBezTo>
                  <a:cubicBezTo>
                    <a:pt x="5583369" y="4345668"/>
                    <a:pt x="5579200" y="4466246"/>
                    <a:pt x="5326362" y="4458112"/>
                  </a:cubicBezTo>
                  <a:cubicBezTo>
                    <a:pt x="5326362" y="4458112"/>
                    <a:pt x="4949889" y="4437813"/>
                    <a:pt x="4355857" y="4445412"/>
                  </a:cubicBezTo>
                  <a:cubicBezTo>
                    <a:pt x="1595538" y="4453546"/>
                    <a:pt x="304023" y="4466246"/>
                    <a:pt x="304023" y="4466246"/>
                  </a:cubicBezTo>
                  <a:cubicBezTo>
                    <a:pt x="132548" y="4466246"/>
                    <a:pt x="4213" y="4365177"/>
                    <a:pt x="8532" y="4162630"/>
                  </a:cubicBezTo>
                  <a:cubicBezTo>
                    <a:pt x="8532" y="4162630"/>
                    <a:pt x="9630" y="3664088"/>
                    <a:pt x="4815" y="1297056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492DA8"/>
            </a:solidFill>
          </p:spPr>
        </p:sp>
      </p:grpSp>
      <p:sp>
        <p:nvSpPr>
          <p:cNvPr name="TextBox 11" id="11"/>
          <p:cNvSpPr txBox="true"/>
          <p:nvPr/>
        </p:nvSpPr>
        <p:spPr>
          <a:xfrm rot="2365">
            <a:off x="1425893" y="5922768"/>
            <a:ext cx="5712749" cy="3862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94"/>
              </a:lnSpc>
              <a:spcBef>
                <a:spcPct val="0"/>
              </a:spcBef>
            </a:pPr>
            <a:r>
              <a:rPr lang="en-US" b="true" sz="3904" spc="136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ЕСЛИ МОЙ ЛЮБИМЫЙ ЧЕЛОВЕК ДЕМОНСТРИРУЕТ ТО, ЧТО МНЕ НЕ НРАВИТСЯ, ЗНАЧИТ ЕМУ СТОИТ ПОМЕНЯТЬСЯ</a:t>
            </a:r>
          </a:p>
        </p:txBody>
      </p:sp>
      <p:grpSp>
        <p:nvGrpSpPr>
          <p:cNvPr name="Group 12" id="12"/>
          <p:cNvGrpSpPr/>
          <p:nvPr/>
        </p:nvGrpSpPr>
        <p:grpSpPr>
          <a:xfrm rot="-479449">
            <a:off x="3245511" y="3890647"/>
            <a:ext cx="1913374" cy="1913501"/>
            <a:chOff x="0" y="0"/>
            <a:chExt cx="2551166" cy="255133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551166" cy="2551335"/>
            </a:xfrm>
            <a:custGeom>
              <a:avLst/>
              <a:gdLst/>
              <a:ahLst/>
              <a:cxnLst/>
              <a:rect r="r" b="b" t="t" l="l"/>
              <a:pathLst>
                <a:path h="2551335" w="2551166">
                  <a:moveTo>
                    <a:pt x="0" y="0"/>
                  </a:moveTo>
                  <a:lnTo>
                    <a:pt x="2551166" y="0"/>
                  </a:lnTo>
                  <a:lnTo>
                    <a:pt x="2551166" y="2551335"/>
                  </a:lnTo>
                  <a:lnTo>
                    <a:pt x="0" y="25513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741" t="0" r="-741" b="0"/>
              </a:stretch>
            </a:blipFill>
          </p:spPr>
        </p:sp>
        <p:sp>
          <p:nvSpPr>
            <p:cNvPr name="TextBox 14" id="14"/>
            <p:cNvSpPr txBox="true"/>
            <p:nvPr/>
          </p:nvSpPr>
          <p:spPr>
            <a:xfrm rot="57692">
              <a:off x="479403" y="363457"/>
              <a:ext cx="1449842" cy="20261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639"/>
                </a:lnSpc>
              </a:pPr>
              <a:r>
                <a:rPr lang="en-US" b="true" sz="9699">
                  <a:solidFill>
                    <a:srgbClr val="FFFFFF"/>
                  </a:solidFill>
                  <a:latin typeface="Repo Heavy"/>
                  <a:ea typeface="Repo Heavy"/>
                  <a:cs typeface="Repo Heavy"/>
                  <a:sym typeface="Repo Heavy"/>
                </a:rPr>
                <a:t>2</a:t>
              </a:r>
            </a:p>
          </p:txBody>
        </p:sp>
      </p:grpSp>
      <p:grpSp>
        <p:nvGrpSpPr>
          <p:cNvPr name="Group 15" id="15"/>
          <p:cNvGrpSpPr>
            <a:grpSpLocks noChangeAspect="true"/>
          </p:cNvGrpSpPr>
          <p:nvPr/>
        </p:nvGrpSpPr>
        <p:grpSpPr>
          <a:xfrm rot="0">
            <a:off x="8564556" y="1028700"/>
            <a:ext cx="5848715" cy="7831521"/>
            <a:chOff x="0" y="0"/>
            <a:chExt cx="4618990" cy="61849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10160" y="50800"/>
              <a:ext cx="4565650" cy="6098540"/>
            </a:xfrm>
            <a:custGeom>
              <a:avLst/>
              <a:gdLst/>
              <a:ahLst/>
              <a:cxnLst/>
              <a:rect r="r" b="b" t="t" l="l"/>
              <a:pathLst>
                <a:path h="6098540" w="4565650">
                  <a:moveTo>
                    <a:pt x="4565650" y="6098540"/>
                  </a:moveTo>
                  <a:lnTo>
                    <a:pt x="0" y="6098540"/>
                  </a:lnTo>
                  <a:lnTo>
                    <a:pt x="0" y="0"/>
                  </a:lnTo>
                  <a:lnTo>
                    <a:pt x="4565650" y="0"/>
                  </a:lnTo>
                  <a:lnTo>
                    <a:pt x="4565650" y="6098540"/>
                  </a:lnTo>
                  <a:close/>
                </a:path>
              </a:pathLst>
            </a:custGeom>
            <a:blipFill>
              <a:blip r:embed="rId5"/>
              <a:stretch>
                <a:fillRect l="-69594" t="0" r="-31647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4618990" cy="6184900"/>
            </a:xfrm>
            <a:custGeom>
              <a:avLst/>
              <a:gdLst/>
              <a:ahLst/>
              <a:cxnLst/>
              <a:rect r="r" b="b" t="t" l="l"/>
              <a:pathLst>
                <a:path h="6184900" w="4618990">
                  <a:moveTo>
                    <a:pt x="4618990" y="6184900"/>
                  </a:moveTo>
                  <a:lnTo>
                    <a:pt x="0" y="6184900"/>
                  </a:lnTo>
                  <a:lnTo>
                    <a:pt x="0" y="0"/>
                  </a:lnTo>
                  <a:lnTo>
                    <a:pt x="4618990" y="0"/>
                  </a:lnTo>
                  <a:lnTo>
                    <a:pt x="4618990" y="6184900"/>
                  </a:lnTo>
                  <a:close/>
                </a:path>
              </a:pathLst>
            </a:custGeom>
            <a:blipFill>
              <a:blip r:embed="rId6"/>
              <a:stretch>
                <a:fillRect l="0" t="-65" r="0" b="-65"/>
              </a:stretch>
            </a:blipFill>
          </p:spPr>
        </p:sp>
      </p:grpSp>
      <p:grpSp>
        <p:nvGrpSpPr>
          <p:cNvPr name="Group 18" id="18"/>
          <p:cNvGrpSpPr>
            <a:grpSpLocks noChangeAspect="true"/>
          </p:cNvGrpSpPr>
          <p:nvPr/>
        </p:nvGrpSpPr>
        <p:grpSpPr>
          <a:xfrm rot="0">
            <a:off x="13294676" y="-387380"/>
            <a:ext cx="4469888" cy="11129660"/>
            <a:chOff x="0" y="0"/>
            <a:chExt cx="2519680" cy="62738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519680" cy="6273800"/>
            </a:xfrm>
            <a:custGeom>
              <a:avLst/>
              <a:gdLst/>
              <a:ahLst/>
              <a:cxnLst/>
              <a:rect r="r" b="b" t="t" l="l"/>
              <a:pathLst>
                <a:path h="6273800" w="2519680">
                  <a:moveTo>
                    <a:pt x="2519680" y="6273800"/>
                  </a:moveTo>
                  <a:lnTo>
                    <a:pt x="0" y="6273800"/>
                  </a:lnTo>
                  <a:lnTo>
                    <a:pt x="0" y="0"/>
                  </a:lnTo>
                  <a:lnTo>
                    <a:pt x="2519680" y="0"/>
                  </a:lnTo>
                  <a:lnTo>
                    <a:pt x="2519680" y="6273800"/>
                  </a:lnTo>
                  <a:close/>
                </a:path>
              </a:pathLst>
            </a:custGeom>
            <a:blipFill>
              <a:blip r:embed="rId7"/>
              <a:stretch>
                <a:fillRect l="-136860" t="0" r="-136860" b="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519680" cy="6273800"/>
            </a:xfrm>
            <a:custGeom>
              <a:avLst/>
              <a:gdLst/>
              <a:ahLst/>
              <a:cxnLst/>
              <a:rect r="r" b="b" t="t" l="l"/>
              <a:pathLst>
                <a:path h="6273800" w="2519680">
                  <a:moveTo>
                    <a:pt x="2519680" y="6273800"/>
                  </a:moveTo>
                  <a:lnTo>
                    <a:pt x="0" y="6273800"/>
                  </a:lnTo>
                  <a:lnTo>
                    <a:pt x="0" y="0"/>
                  </a:lnTo>
                  <a:lnTo>
                    <a:pt x="2519680" y="0"/>
                  </a:lnTo>
                  <a:lnTo>
                    <a:pt x="2519680" y="6273800"/>
                  </a:lnTo>
                  <a:close/>
                </a:path>
              </a:pathLst>
            </a:custGeom>
            <a:blipFill>
              <a:blip r:embed="rId8"/>
              <a:stretch>
                <a:fillRect l="-187" t="0" r="-187" b="0"/>
              </a:stretch>
            </a:blipFill>
          </p:spPr>
        </p:sp>
      </p:grpSp>
      <p:sp>
        <p:nvSpPr>
          <p:cNvPr name="Freeform 21" id="21"/>
          <p:cNvSpPr/>
          <p:nvPr/>
        </p:nvSpPr>
        <p:spPr>
          <a:xfrm flipH="false" flipV="false" rot="-1268725">
            <a:off x="7918984" y="3383558"/>
            <a:ext cx="1782532" cy="1425603"/>
          </a:xfrm>
          <a:custGeom>
            <a:avLst/>
            <a:gdLst/>
            <a:ahLst/>
            <a:cxnLst/>
            <a:rect r="r" b="b" t="t" l="l"/>
            <a:pathLst>
              <a:path h="1425603" w="1782532">
                <a:moveTo>
                  <a:pt x="0" y="0"/>
                </a:moveTo>
                <a:lnTo>
                  <a:pt x="1782532" y="0"/>
                </a:lnTo>
                <a:lnTo>
                  <a:pt x="1782532" y="1425603"/>
                </a:lnTo>
                <a:lnTo>
                  <a:pt x="0" y="14256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7313651" y="7820996"/>
            <a:ext cx="4164064" cy="900479"/>
          </a:xfrm>
          <a:custGeom>
            <a:avLst/>
            <a:gdLst/>
            <a:ahLst/>
            <a:cxnLst/>
            <a:rect r="r" b="b" t="t" l="l"/>
            <a:pathLst>
              <a:path h="900479" w="4164064">
                <a:moveTo>
                  <a:pt x="0" y="0"/>
                </a:moveTo>
                <a:lnTo>
                  <a:pt x="4164064" y="0"/>
                </a:lnTo>
                <a:lnTo>
                  <a:pt x="4164064" y="900479"/>
                </a:lnTo>
                <a:lnTo>
                  <a:pt x="0" y="90047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-9576077">
            <a:off x="13908549" y="6198320"/>
            <a:ext cx="1314220" cy="1458219"/>
          </a:xfrm>
          <a:custGeom>
            <a:avLst/>
            <a:gdLst/>
            <a:ahLst/>
            <a:cxnLst/>
            <a:rect r="r" b="b" t="t" l="l"/>
            <a:pathLst>
              <a:path h="1458219" w="1314220">
                <a:moveTo>
                  <a:pt x="0" y="0"/>
                </a:moveTo>
                <a:lnTo>
                  <a:pt x="1314220" y="0"/>
                </a:lnTo>
                <a:lnTo>
                  <a:pt x="1314220" y="1458219"/>
                </a:lnTo>
                <a:lnTo>
                  <a:pt x="0" y="145821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-1029268">
            <a:off x="3293491" y="1933192"/>
            <a:ext cx="1353195" cy="1353195"/>
          </a:xfrm>
          <a:custGeom>
            <a:avLst/>
            <a:gdLst/>
            <a:ahLst/>
            <a:cxnLst/>
            <a:rect r="r" b="b" t="t" l="l"/>
            <a:pathLst>
              <a:path h="1353195" w="1353195">
                <a:moveTo>
                  <a:pt x="0" y="0"/>
                </a:moveTo>
                <a:lnTo>
                  <a:pt x="1353196" y="0"/>
                </a:lnTo>
                <a:lnTo>
                  <a:pt x="1353196" y="1353196"/>
                </a:lnTo>
                <a:lnTo>
                  <a:pt x="0" y="135319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-988802">
            <a:off x="-1558969" y="2645820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ВЕРНО</a:t>
            </a:r>
          </a:p>
        </p:txBody>
      </p:sp>
      <p:sp>
        <p:nvSpPr>
          <p:cNvPr name="TextBox 26" id="26"/>
          <p:cNvSpPr txBox="true"/>
          <p:nvPr/>
        </p:nvSpPr>
        <p:spPr>
          <a:xfrm rot="-988802">
            <a:off x="2898609" y="1317122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НЕВЕРНО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474171" y="-4617157"/>
            <a:ext cx="15401228" cy="15093203"/>
          </a:xfrm>
          <a:custGeom>
            <a:avLst/>
            <a:gdLst/>
            <a:ahLst/>
            <a:cxnLst/>
            <a:rect r="r" b="b" t="t" l="l"/>
            <a:pathLst>
              <a:path h="15093203" w="15401228">
                <a:moveTo>
                  <a:pt x="0" y="0"/>
                </a:moveTo>
                <a:lnTo>
                  <a:pt x="15401228" y="0"/>
                </a:lnTo>
                <a:lnTo>
                  <a:pt x="15401228" y="15093203"/>
                </a:lnTo>
                <a:lnTo>
                  <a:pt x="0" y="15093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2926">
            <a:off x="15016183" y="8693275"/>
            <a:ext cx="3187319" cy="1130049"/>
          </a:xfrm>
          <a:custGeom>
            <a:avLst/>
            <a:gdLst/>
            <a:ahLst/>
            <a:cxnLst/>
            <a:rect r="r" b="b" t="t" l="l"/>
            <a:pathLst>
              <a:path h="1130049" w="3187319">
                <a:moveTo>
                  <a:pt x="0" y="0"/>
                </a:moveTo>
                <a:lnTo>
                  <a:pt x="3187319" y="0"/>
                </a:lnTo>
                <a:lnTo>
                  <a:pt x="3187319" y="1130050"/>
                </a:lnTo>
                <a:lnTo>
                  <a:pt x="0" y="1130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536952">
            <a:off x="14822694" y="7445333"/>
            <a:ext cx="3719106" cy="2361632"/>
          </a:xfrm>
          <a:custGeom>
            <a:avLst/>
            <a:gdLst/>
            <a:ahLst/>
            <a:cxnLst/>
            <a:rect r="r" b="b" t="t" l="l"/>
            <a:pathLst>
              <a:path h="2361632" w="3719106">
                <a:moveTo>
                  <a:pt x="0" y="0"/>
                </a:moveTo>
                <a:lnTo>
                  <a:pt x="3719106" y="0"/>
                </a:lnTo>
                <a:lnTo>
                  <a:pt x="3719106" y="2361633"/>
                </a:lnTo>
                <a:lnTo>
                  <a:pt x="0" y="23616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3964373">
            <a:off x="-1432365" y="4188368"/>
            <a:ext cx="5946602" cy="602093"/>
          </a:xfrm>
          <a:custGeom>
            <a:avLst/>
            <a:gdLst/>
            <a:ahLst/>
            <a:cxnLst/>
            <a:rect r="r" b="b" t="t" l="l"/>
            <a:pathLst>
              <a:path h="602093" w="5946602">
                <a:moveTo>
                  <a:pt x="0" y="0"/>
                </a:moveTo>
                <a:lnTo>
                  <a:pt x="5946602" y="0"/>
                </a:lnTo>
                <a:lnTo>
                  <a:pt x="5946602" y="602094"/>
                </a:lnTo>
                <a:lnTo>
                  <a:pt x="0" y="602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-542031">
            <a:off x="3884203" y="1209133"/>
            <a:ext cx="9907272" cy="1811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20"/>
              </a:lnSpc>
              <a:spcBef>
                <a:spcPct val="0"/>
              </a:spcBef>
            </a:pPr>
            <a:r>
              <a:rPr lang="en-US" b="true" sz="11600">
                <a:solidFill>
                  <a:srgbClr val="000000"/>
                </a:solidFill>
                <a:latin typeface="Repo Bold"/>
                <a:ea typeface="Repo Bold"/>
                <a:cs typeface="Repo Bold"/>
                <a:sym typeface="Repo Bold"/>
              </a:rPr>
              <a:t>НЕВЕРНО</a:t>
            </a:r>
          </a:p>
        </p:txBody>
      </p:sp>
      <p:sp>
        <p:nvSpPr>
          <p:cNvPr name="TextBox 8" id="8"/>
          <p:cNvSpPr txBox="true"/>
          <p:nvPr/>
        </p:nvSpPr>
        <p:spPr>
          <a:xfrm rot="-618289">
            <a:off x="5640115" y="2680053"/>
            <a:ext cx="8858876" cy="53618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29"/>
              </a:lnSpc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взрослеющие и взрослые люди плохо реагируют на просьбы "измениться" и психологически трудно поддаются изменениям. </a:t>
            </a:r>
          </a:p>
          <a:p>
            <a:pPr algn="ctr" marL="0" indent="0" lvl="0">
              <a:lnSpc>
                <a:spcPts val="4229"/>
              </a:lnSpc>
              <a:spcBef>
                <a:spcPct val="0"/>
              </a:spcBef>
            </a:pPr>
            <a:r>
              <a:rPr lang="en-US" sz="3524">
                <a:solidFill>
                  <a:srgbClr val="000000"/>
                </a:solidFill>
                <a:latin typeface="Repo"/>
                <a:ea typeface="Repo"/>
                <a:cs typeface="Repo"/>
                <a:sym typeface="Repo"/>
              </a:rPr>
              <a:t>Однако, если человеку озвучить свои чувства и предложить ему сделать то же, а после чего договориться не об изменениях, а о личностном развитии в целях лучшей адаптации друг к другу, то Ваши отношения только окрепнут.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3844787"/>
            <a:ext cx="7781550" cy="4405949"/>
            <a:chOff x="0" y="0"/>
            <a:chExt cx="2057826" cy="11651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7826" cy="1165151"/>
            </a:xfrm>
            <a:custGeom>
              <a:avLst/>
              <a:gdLst/>
              <a:ahLst/>
              <a:cxnLst/>
              <a:rect r="r" b="b" t="t" l="l"/>
              <a:pathLst>
                <a:path h="1165151" w="2057826">
                  <a:moveTo>
                    <a:pt x="1933366" y="1165150"/>
                  </a:moveTo>
                  <a:lnTo>
                    <a:pt x="124460" y="1165150"/>
                  </a:lnTo>
                  <a:cubicBezTo>
                    <a:pt x="55880" y="1165150"/>
                    <a:pt x="0" y="1109270"/>
                    <a:pt x="0" y="104069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3366" y="0"/>
                  </a:lnTo>
                  <a:cubicBezTo>
                    <a:pt x="2001946" y="0"/>
                    <a:pt x="2057826" y="55880"/>
                    <a:pt x="2057826" y="124460"/>
                  </a:cubicBezTo>
                  <a:lnTo>
                    <a:pt x="2057826" y="1040691"/>
                  </a:lnTo>
                  <a:cubicBezTo>
                    <a:pt x="2057826" y="1109270"/>
                    <a:pt x="2001946" y="1165151"/>
                    <a:pt x="1933366" y="116515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grpSp>
        <p:nvGrpSpPr>
          <p:cNvPr name="Group 5" id="5"/>
          <p:cNvGrpSpPr/>
          <p:nvPr/>
        </p:nvGrpSpPr>
        <p:grpSpPr>
          <a:xfrm rot="5400000">
            <a:off x="-708171" y="-1138962"/>
            <a:ext cx="10422799" cy="12564924"/>
            <a:chOff x="0" y="0"/>
            <a:chExt cx="5270373" cy="635355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26670" y="-71882"/>
              <a:ext cx="5297043" cy="6432550"/>
            </a:xfrm>
            <a:custGeom>
              <a:avLst/>
              <a:gdLst/>
              <a:ahLst/>
              <a:cxnLst/>
              <a:rect r="r" b="b" t="t" l="l"/>
              <a:pathLst>
                <a:path h="6432550" w="5297043">
                  <a:moveTo>
                    <a:pt x="5286756" y="1160018"/>
                  </a:moveTo>
                  <a:cubicBezTo>
                    <a:pt x="5295646" y="2902966"/>
                    <a:pt x="5278247" y="4665345"/>
                    <a:pt x="5297043" y="6425438"/>
                  </a:cubicBezTo>
                  <a:cubicBezTo>
                    <a:pt x="4287901" y="6393561"/>
                    <a:pt x="3250946" y="6432550"/>
                    <a:pt x="2239391" y="6397371"/>
                  </a:cubicBezTo>
                  <a:cubicBezTo>
                    <a:pt x="1749044" y="6431534"/>
                    <a:pt x="1417955" y="6396101"/>
                    <a:pt x="934720" y="6409817"/>
                  </a:cubicBezTo>
                  <a:cubicBezTo>
                    <a:pt x="724281" y="6421755"/>
                    <a:pt x="584962" y="6399149"/>
                    <a:pt x="397002" y="6409817"/>
                  </a:cubicBezTo>
                  <a:cubicBezTo>
                    <a:pt x="318643" y="6391402"/>
                    <a:pt x="203708" y="6415405"/>
                    <a:pt x="126619" y="6407150"/>
                  </a:cubicBezTo>
                  <a:cubicBezTo>
                    <a:pt x="118364" y="6411849"/>
                    <a:pt x="0" y="6430264"/>
                    <a:pt x="32385" y="6391529"/>
                  </a:cubicBezTo>
                  <a:cubicBezTo>
                    <a:pt x="36195" y="4398264"/>
                    <a:pt x="30226" y="2224405"/>
                    <a:pt x="29718" y="208280"/>
                  </a:cubicBezTo>
                  <a:cubicBezTo>
                    <a:pt x="112395" y="214630"/>
                    <a:pt x="248920" y="296037"/>
                    <a:pt x="378333" y="289941"/>
                  </a:cubicBezTo>
                  <a:cubicBezTo>
                    <a:pt x="412242" y="257556"/>
                    <a:pt x="512699" y="306451"/>
                    <a:pt x="636905" y="315468"/>
                  </a:cubicBezTo>
                  <a:cubicBezTo>
                    <a:pt x="660527" y="343027"/>
                    <a:pt x="749935" y="280035"/>
                    <a:pt x="789432" y="296291"/>
                  </a:cubicBezTo>
                  <a:cubicBezTo>
                    <a:pt x="879348" y="320929"/>
                    <a:pt x="950087" y="307340"/>
                    <a:pt x="1064006" y="336169"/>
                  </a:cubicBezTo>
                  <a:cubicBezTo>
                    <a:pt x="1337564" y="195199"/>
                    <a:pt x="1629791" y="268859"/>
                    <a:pt x="1902206" y="94869"/>
                  </a:cubicBezTo>
                  <a:cubicBezTo>
                    <a:pt x="1908048" y="0"/>
                    <a:pt x="1989455" y="228727"/>
                    <a:pt x="2154301" y="222758"/>
                  </a:cubicBezTo>
                  <a:cubicBezTo>
                    <a:pt x="2274189" y="215646"/>
                    <a:pt x="2339848" y="234188"/>
                    <a:pt x="2425065" y="265938"/>
                  </a:cubicBezTo>
                  <a:cubicBezTo>
                    <a:pt x="2525903" y="253873"/>
                    <a:pt x="2592832" y="293370"/>
                    <a:pt x="2718181" y="306197"/>
                  </a:cubicBezTo>
                  <a:cubicBezTo>
                    <a:pt x="2836672" y="253111"/>
                    <a:pt x="2941574" y="306451"/>
                    <a:pt x="3115437" y="321818"/>
                  </a:cubicBezTo>
                  <a:cubicBezTo>
                    <a:pt x="3143758" y="287528"/>
                    <a:pt x="3115056" y="380365"/>
                    <a:pt x="3235833" y="351409"/>
                  </a:cubicBezTo>
                  <a:cubicBezTo>
                    <a:pt x="3342640" y="412750"/>
                    <a:pt x="3414141" y="477266"/>
                    <a:pt x="3550412" y="526034"/>
                  </a:cubicBezTo>
                  <a:cubicBezTo>
                    <a:pt x="3619373" y="578358"/>
                    <a:pt x="3724275" y="595630"/>
                    <a:pt x="3819398" y="550545"/>
                  </a:cubicBezTo>
                  <a:cubicBezTo>
                    <a:pt x="3807206" y="589661"/>
                    <a:pt x="3931285" y="582676"/>
                    <a:pt x="4015740" y="589153"/>
                  </a:cubicBezTo>
                  <a:cubicBezTo>
                    <a:pt x="4059809" y="566928"/>
                    <a:pt x="4181983" y="489839"/>
                    <a:pt x="4254246" y="541655"/>
                  </a:cubicBezTo>
                  <a:cubicBezTo>
                    <a:pt x="4439920" y="582422"/>
                    <a:pt x="4755007" y="435229"/>
                    <a:pt x="4897120" y="342392"/>
                  </a:cubicBezTo>
                  <a:cubicBezTo>
                    <a:pt x="4866767" y="314452"/>
                    <a:pt x="5115941" y="210947"/>
                    <a:pt x="5285232" y="135763"/>
                  </a:cubicBezTo>
                  <a:cubicBezTo>
                    <a:pt x="5286375" y="459994"/>
                    <a:pt x="5287899" y="834263"/>
                    <a:pt x="5286756" y="1160018"/>
                  </a:cubicBezTo>
                  <a:close/>
                </a:path>
              </a:pathLst>
            </a:custGeom>
            <a:solidFill>
              <a:srgbClr val="7894FF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7" id="7"/>
          <p:cNvGrpSpPr/>
          <p:nvPr/>
        </p:nvGrpSpPr>
        <p:grpSpPr>
          <a:xfrm rot="-988802">
            <a:off x="205741" y="918046"/>
            <a:ext cx="7902283" cy="2941517"/>
            <a:chOff x="0" y="0"/>
            <a:chExt cx="5049200" cy="187949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-4213" y="0"/>
              <a:ext cx="5053413" cy="1879496"/>
            </a:xfrm>
            <a:custGeom>
              <a:avLst/>
              <a:gdLst/>
              <a:ahLst/>
              <a:cxnLst/>
              <a:rect r="r" b="b" t="t" l="l"/>
              <a:pathLst>
                <a:path h="1879496" w="5053413">
                  <a:moveTo>
                    <a:pt x="278431" y="16918"/>
                  </a:moveTo>
                  <a:cubicBezTo>
                    <a:pt x="278431" y="16918"/>
                    <a:pt x="604014" y="12258"/>
                    <a:pt x="960069" y="12454"/>
                  </a:cubicBezTo>
                  <a:cubicBezTo>
                    <a:pt x="3775849" y="12671"/>
                    <a:pt x="4779345" y="0"/>
                    <a:pt x="4779345" y="0"/>
                  </a:cubicBezTo>
                  <a:cubicBezTo>
                    <a:pt x="4846808" y="0"/>
                    <a:pt x="4922745" y="0"/>
                    <a:pt x="5001518" y="85073"/>
                  </a:cubicBezTo>
                  <a:cubicBezTo>
                    <a:pt x="5044496" y="131488"/>
                    <a:pt x="5045565" y="240224"/>
                    <a:pt x="5045970" y="320281"/>
                  </a:cubicBezTo>
                  <a:cubicBezTo>
                    <a:pt x="5045970" y="320281"/>
                    <a:pt x="5044265" y="932605"/>
                    <a:pt x="5044265" y="1116912"/>
                  </a:cubicBezTo>
                  <a:cubicBezTo>
                    <a:pt x="5044265" y="1331071"/>
                    <a:pt x="5053413" y="1630250"/>
                    <a:pt x="5053413" y="1630250"/>
                  </a:cubicBezTo>
                  <a:cubicBezTo>
                    <a:pt x="5053413" y="1758918"/>
                    <a:pt x="5049244" y="1879496"/>
                    <a:pt x="4796406" y="1871362"/>
                  </a:cubicBezTo>
                  <a:cubicBezTo>
                    <a:pt x="4796406" y="1871362"/>
                    <a:pt x="4419933" y="1851063"/>
                    <a:pt x="3876691" y="1858662"/>
                  </a:cubicBezTo>
                  <a:cubicBezTo>
                    <a:pt x="1499264" y="1866796"/>
                    <a:pt x="304023" y="1879496"/>
                    <a:pt x="304023" y="1879496"/>
                  </a:cubicBezTo>
                  <a:cubicBezTo>
                    <a:pt x="132548" y="1879496"/>
                    <a:pt x="4213" y="1778427"/>
                    <a:pt x="8532" y="1575880"/>
                  </a:cubicBezTo>
                  <a:cubicBezTo>
                    <a:pt x="8532" y="1575880"/>
                    <a:pt x="9630" y="1077339"/>
                    <a:pt x="4815" y="93260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EF72C1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0" y="5447316"/>
            <a:ext cx="8564556" cy="4560379"/>
            <a:chOff x="0" y="0"/>
            <a:chExt cx="5579156" cy="446624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4213" y="0"/>
              <a:ext cx="5583369" cy="4466246"/>
            </a:xfrm>
            <a:custGeom>
              <a:avLst/>
              <a:gdLst/>
              <a:ahLst/>
              <a:cxnLst/>
              <a:rect r="r" b="b" t="t" l="l"/>
              <a:pathLst>
                <a:path h="4466246" w="5583369">
                  <a:moveTo>
                    <a:pt x="278431" y="16918"/>
                  </a:moveTo>
                  <a:cubicBezTo>
                    <a:pt x="278431" y="16918"/>
                    <a:pt x="604014" y="12258"/>
                    <a:pt x="969505" y="12454"/>
                  </a:cubicBezTo>
                  <a:cubicBezTo>
                    <a:pt x="4238775" y="12671"/>
                    <a:pt x="5309300" y="0"/>
                    <a:pt x="5309300" y="0"/>
                  </a:cubicBezTo>
                  <a:cubicBezTo>
                    <a:pt x="5376764" y="0"/>
                    <a:pt x="5452701" y="0"/>
                    <a:pt x="5531474" y="85073"/>
                  </a:cubicBezTo>
                  <a:cubicBezTo>
                    <a:pt x="5574452" y="131488"/>
                    <a:pt x="5575521" y="240224"/>
                    <a:pt x="5575926" y="320281"/>
                  </a:cubicBezTo>
                  <a:cubicBezTo>
                    <a:pt x="5575926" y="320281"/>
                    <a:pt x="5574221" y="3072831"/>
                    <a:pt x="5574221" y="3703662"/>
                  </a:cubicBezTo>
                  <a:cubicBezTo>
                    <a:pt x="5574221" y="3917821"/>
                    <a:pt x="5583369" y="4217000"/>
                    <a:pt x="5583369" y="4217000"/>
                  </a:cubicBezTo>
                  <a:cubicBezTo>
                    <a:pt x="5583369" y="4345668"/>
                    <a:pt x="5579200" y="4466246"/>
                    <a:pt x="5326362" y="4458112"/>
                  </a:cubicBezTo>
                  <a:cubicBezTo>
                    <a:pt x="5326362" y="4458112"/>
                    <a:pt x="4949889" y="4437813"/>
                    <a:pt x="4355857" y="4445412"/>
                  </a:cubicBezTo>
                  <a:cubicBezTo>
                    <a:pt x="1595538" y="4453546"/>
                    <a:pt x="304023" y="4466246"/>
                    <a:pt x="304023" y="4466246"/>
                  </a:cubicBezTo>
                  <a:cubicBezTo>
                    <a:pt x="132548" y="4466246"/>
                    <a:pt x="4213" y="4365177"/>
                    <a:pt x="8532" y="4162630"/>
                  </a:cubicBezTo>
                  <a:cubicBezTo>
                    <a:pt x="8532" y="4162630"/>
                    <a:pt x="9630" y="3664088"/>
                    <a:pt x="4815" y="1297056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492DA8"/>
            </a:solidFill>
          </p:spPr>
        </p:sp>
      </p:grpSp>
      <p:sp>
        <p:nvSpPr>
          <p:cNvPr name="TextBox 11" id="11"/>
          <p:cNvSpPr txBox="true"/>
          <p:nvPr/>
        </p:nvSpPr>
        <p:spPr>
          <a:xfrm rot="2365">
            <a:off x="1426082" y="5922768"/>
            <a:ext cx="5712749" cy="33139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94"/>
              </a:lnSpc>
              <a:spcBef>
                <a:spcPct val="0"/>
              </a:spcBef>
            </a:pPr>
            <a:r>
              <a:rPr lang="en-US" b="true" sz="3904" spc="136">
                <a:solidFill>
                  <a:srgbClr val="FFFFFF"/>
                </a:solidFill>
                <a:latin typeface="Repo Bold"/>
                <a:ea typeface="Repo Bold"/>
                <a:cs typeface="Repo Bold"/>
                <a:sym typeface="Repo Bold"/>
              </a:rPr>
              <a:t>УТВЕРЖДЕНИЕ О ТОМ, ЧТО ЕСЛИ ЛЮБОВЬ СИЛЬНА, ТО ВСЁ ВСЕГДА БУДЕТ ИДЕАЛЬНО - ОШИБОЧНОЕ</a:t>
            </a:r>
          </a:p>
        </p:txBody>
      </p:sp>
      <p:grpSp>
        <p:nvGrpSpPr>
          <p:cNvPr name="Group 12" id="12"/>
          <p:cNvGrpSpPr/>
          <p:nvPr/>
        </p:nvGrpSpPr>
        <p:grpSpPr>
          <a:xfrm rot="-479449">
            <a:off x="3245511" y="3890647"/>
            <a:ext cx="1913374" cy="1913501"/>
            <a:chOff x="0" y="0"/>
            <a:chExt cx="2551166" cy="255133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551166" cy="2551335"/>
            </a:xfrm>
            <a:custGeom>
              <a:avLst/>
              <a:gdLst/>
              <a:ahLst/>
              <a:cxnLst/>
              <a:rect r="r" b="b" t="t" l="l"/>
              <a:pathLst>
                <a:path h="2551335" w="2551166">
                  <a:moveTo>
                    <a:pt x="0" y="0"/>
                  </a:moveTo>
                  <a:lnTo>
                    <a:pt x="2551166" y="0"/>
                  </a:lnTo>
                  <a:lnTo>
                    <a:pt x="2551166" y="2551335"/>
                  </a:lnTo>
                  <a:lnTo>
                    <a:pt x="0" y="25513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741" t="0" r="-741" b="0"/>
              </a:stretch>
            </a:blipFill>
          </p:spPr>
        </p:sp>
        <p:sp>
          <p:nvSpPr>
            <p:cNvPr name="TextBox 14" id="14"/>
            <p:cNvSpPr txBox="true"/>
            <p:nvPr/>
          </p:nvSpPr>
          <p:spPr>
            <a:xfrm rot="57692">
              <a:off x="479403" y="363457"/>
              <a:ext cx="1449842" cy="20261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639"/>
                </a:lnSpc>
              </a:pPr>
              <a:r>
                <a:rPr lang="en-US" b="true" sz="9699">
                  <a:solidFill>
                    <a:srgbClr val="FFFFFF"/>
                  </a:solidFill>
                  <a:latin typeface="Repo Heavy"/>
                  <a:ea typeface="Repo Heavy"/>
                  <a:cs typeface="Repo Heavy"/>
                  <a:sym typeface="Repo Heavy"/>
                </a:rPr>
                <a:t>3</a:t>
              </a:r>
            </a:p>
          </p:txBody>
        </p:sp>
      </p:grpSp>
      <p:grpSp>
        <p:nvGrpSpPr>
          <p:cNvPr name="Group 15" id="15"/>
          <p:cNvGrpSpPr>
            <a:grpSpLocks noChangeAspect="true"/>
          </p:cNvGrpSpPr>
          <p:nvPr/>
        </p:nvGrpSpPr>
        <p:grpSpPr>
          <a:xfrm rot="0">
            <a:off x="8564556" y="1028700"/>
            <a:ext cx="5848715" cy="7831521"/>
            <a:chOff x="0" y="0"/>
            <a:chExt cx="4618990" cy="61849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10160" y="50800"/>
              <a:ext cx="4565650" cy="6098540"/>
            </a:xfrm>
            <a:custGeom>
              <a:avLst/>
              <a:gdLst/>
              <a:ahLst/>
              <a:cxnLst/>
              <a:rect r="r" b="b" t="t" l="l"/>
              <a:pathLst>
                <a:path h="6098540" w="4565650">
                  <a:moveTo>
                    <a:pt x="4565650" y="6098540"/>
                  </a:moveTo>
                  <a:lnTo>
                    <a:pt x="0" y="6098540"/>
                  </a:lnTo>
                  <a:lnTo>
                    <a:pt x="0" y="0"/>
                  </a:lnTo>
                  <a:lnTo>
                    <a:pt x="4565650" y="0"/>
                  </a:lnTo>
                  <a:lnTo>
                    <a:pt x="4565650" y="6098540"/>
                  </a:lnTo>
                  <a:close/>
                </a:path>
              </a:pathLst>
            </a:custGeom>
            <a:blipFill>
              <a:blip r:embed="rId5"/>
              <a:stretch>
                <a:fillRect l="-50243" t="0" r="-50243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4618990" cy="6184900"/>
            </a:xfrm>
            <a:custGeom>
              <a:avLst/>
              <a:gdLst/>
              <a:ahLst/>
              <a:cxnLst/>
              <a:rect r="r" b="b" t="t" l="l"/>
              <a:pathLst>
                <a:path h="6184900" w="4618990">
                  <a:moveTo>
                    <a:pt x="4618990" y="6184900"/>
                  </a:moveTo>
                  <a:lnTo>
                    <a:pt x="0" y="6184900"/>
                  </a:lnTo>
                  <a:lnTo>
                    <a:pt x="0" y="0"/>
                  </a:lnTo>
                  <a:lnTo>
                    <a:pt x="4618990" y="0"/>
                  </a:lnTo>
                  <a:lnTo>
                    <a:pt x="4618990" y="6184900"/>
                  </a:lnTo>
                  <a:close/>
                </a:path>
              </a:pathLst>
            </a:custGeom>
            <a:blipFill>
              <a:blip r:embed="rId6"/>
              <a:stretch>
                <a:fillRect l="0" t="-65" r="0" b="-65"/>
              </a:stretch>
            </a:blipFill>
          </p:spPr>
        </p:sp>
      </p:grpSp>
      <p:grpSp>
        <p:nvGrpSpPr>
          <p:cNvPr name="Group 18" id="18"/>
          <p:cNvGrpSpPr>
            <a:grpSpLocks noChangeAspect="true"/>
          </p:cNvGrpSpPr>
          <p:nvPr/>
        </p:nvGrpSpPr>
        <p:grpSpPr>
          <a:xfrm rot="0">
            <a:off x="13294676" y="-387380"/>
            <a:ext cx="4469888" cy="11129660"/>
            <a:chOff x="0" y="0"/>
            <a:chExt cx="2519680" cy="62738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519680" cy="6273800"/>
            </a:xfrm>
            <a:custGeom>
              <a:avLst/>
              <a:gdLst/>
              <a:ahLst/>
              <a:cxnLst/>
              <a:rect r="r" b="b" t="t" l="l"/>
              <a:pathLst>
                <a:path h="6273800" w="2519680">
                  <a:moveTo>
                    <a:pt x="2519680" y="6273800"/>
                  </a:moveTo>
                  <a:lnTo>
                    <a:pt x="0" y="6273800"/>
                  </a:lnTo>
                  <a:lnTo>
                    <a:pt x="0" y="0"/>
                  </a:lnTo>
                  <a:lnTo>
                    <a:pt x="2519680" y="0"/>
                  </a:lnTo>
                  <a:lnTo>
                    <a:pt x="2519680" y="6273800"/>
                  </a:lnTo>
                  <a:close/>
                </a:path>
              </a:pathLst>
            </a:custGeom>
            <a:blipFill>
              <a:blip r:embed="rId7"/>
              <a:stretch>
                <a:fillRect l="-175496" t="0" r="-98225" b="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519680" cy="6273800"/>
            </a:xfrm>
            <a:custGeom>
              <a:avLst/>
              <a:gdLst/>
              <a:ahLst/>
              <a:cxnLst/>
              <a:rect r="r" b="b" t="t" l="l"/>
              <a:pathLst>
                <a:path h="6273800" w="2519680">
                  <a:moveTo>
                    <a:pt x="2519680" y="6273800"/>
                  </a:moveTo>
                  <a:lnTo>
                    <a:pt x="0" y="6273800"/>
                  </a:lnTo>
                  <a:lnTo>
                    <a:pt x="0" y="0"/>
                  </a:lnTo>
                  <a:lnTo>
                    <a:pt x="2519680" y="0"/>
                  </a:lnTo>
                  <a:lnTo>
                    <a:pt x="2519680" y="6273800"/>
                  </a:lnTo>
                  <a:close/>
                </a:path>
              </a:pathLst>
            </a:custGeom>
            <a:blipFill>
              <a:blip r:embed="rId8"/>
              <a:stretch>
                <a:fillRect l="-187" t="0" r="-187" b="0"/>
              </a:stretch>
            </a:blipFill>
          </p:spPr>
        </p:sp>
      </p:grpSp>
      <p:sp>
        <p:nvSpPr>
          <p:cNvPr name="Freeform 21" id="21"/>
          <p:cNvSpPr/>
          <p:nvPr/>
        </p:nvSpPr>
        <p:spPr>
          <a:xfrm flipH="false" flipV="false" rot="-1268725">
            <a:off x="7918984" y="3383558"/>
            <a:ext cx="1782532" cy="1425603"/>
          </a:xfrm>
          <a:custGeom>
            <a:avLst/>
            <a:gdLst/>
            <a:ahLst/>
            <a:cxnLst/>
            <a:rect r="r" b="b" t="t" l="l"/>
            <a:pathLst>
              <a:path h="1425603" w="1782532">
                <a:moveTo>
                  <a:pt x="0" y="0"/>
                </a:moveTo>
                <a:lnTo>
                  <a:pt x="1782532" y="0"/>
                </a:lnTo>
                <a:lnTo>
                  <a:pt x="1782532" y="1425603"/>
                </a:lnTo>
                <a:lnTo>
                  <a:pt x="0" y="14256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7313651" y="7820996"/>
            <a:ext cx="4164064" cy="900479"/>
          </a:xfrm>
          <a:custGeom>
            <a:avLst/>
            <a:gdLst/>
            <a:ahLst/>
            <a:cxnLst/>
            <a:rect r="r" b="b" t="t" l="l"/>
            <a:pathLst>
              <a:path h="900479" w="4164064">
                <a:moveTo>
                  <a:pt x="0" y="0"/>
                </a:moveTo>
                <a:lnTo>
                  <a:pt x="4164064" y="0"/>
                </a:lnTo>
                <a:lnTo>
                  <a:pt x="4164064" y="900479"/>
                </a:lnTo>
                <a:lnTo>
                  <a:pt x="0" y="90047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-9576077">
            <a:off x="13908549" y="6198320"/>
            <a:ext cx="1314220" cy="1458219"/>
          </a:xfrm>
          <a:custGeom>
            <a:avLst/>
            <a:gdLst/>
            <a:ahLst/>
            <a:cxnLst/>
            <a:rect r="r" b="b" t="t" l="l"/>
            <a:pathLst>
              <a:path h="1458219" w="1314220">
                <a:moveTo>
                  <a:pt x="0" y="0"/>
                </a:moveTo>
                <a:lnTo>
                  <a:pt x="1314220" y="0"/>
                </a:lnTo>
                <a:lnTo>
                  <a:pt x="1314220" y="1458219"/>
                </a:lnTo>
                <a:lnTo>
                  <a:pt x="0" y="145821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-1029268">
            <a:off x="3293491" y="1933192"/>
            <a:ext cx="1353195" cy="1353195"/>
          </a:xfrm>
          <a:custGeom>
            <a:avLst/>
            <a:gdLst/>
            <a:ahLst/>
            <a:cxnLst/>
            <a:rect r="r" b="b" t="t" l="l"/>
            <a:pathLst>
              <a:path h="1353195" w="1353195">
                <a:moveTo>
                  <a:pt x="0" y="0"/>
                </a:moveTo>
                <a:lnTo>
                  <a:pt x="1353196" y="0"/>
                </a:lnTo>
                <a:lnTo>
                  <a:pt x="1353196" y="1353196"/>
                </a:lnTo>
                <a:lnTo>
                  <a:pt x="0" y="135319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-988802">
            <a:off x="-1558969" y="2645820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ВЕРНО</a:t>
            </a:r>
          </a:p>
        </p:txBody>
      </p:sp>
      <p:sp>
        <p:nvSpPr>
          <p:cNvPr name="TextBox 26" id="26"/>
          <p:cNvSpPr txBox="true"/>
          <p:nvPr/>
        </p:nvSpPr>
        <p:spPr>
          <a:xfrm rot="-988802">
            <a:off x="2898609" y="1317122"/>
            <a:ext cx="7049355" cy="81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000" b="true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rPr>
              <a:t>НЕВЕРНО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DAGYPmDUEiA</dc:identifier>
  <dcterms:modified xsi:type="dcterms:W3CDTF">2011-08-01T06:04:30Z</dcterms:modified>
  <cp:revision>1</cp:revision>
  <dc:title>о любви</dc:title>
</cp:coreProperties>
</file>