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3" r:id="rId8"/>
    <p:sldId id="262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54759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07621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82245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37244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45956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28315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79879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84071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74490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41447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64542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92594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89051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90568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1066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04021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2/12/2025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856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556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178869-67C9-4034-9B94-3DCAF812E4FB}"/>
              </a:ext>
            </a:extLst>
          </p:cNvPr>
          <p:cNvSpPr txBox="1"/>
          <p:nvPr/>
        </p:nvSpPr>
        <p:spPr>
          <a:xfrm>
            <a:off x="1977005" y="1949032"/>
            <a:ext cx="8237990" cy="156966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Проект на тему: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«Мусор и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один из путей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решения проблемы»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36E222-5C5D-460D-982C-646C4FB03C51}"/>
              </a:ext>
            </a:extLst>
          </p:cNvPr>
          <p:cNvSpPr txBox="1"/>
          <p:nvPr/>
        </p:nvSpPr>
        <p:spPr>
          <a:xfrm>
            <a:off x="6919176" y="4293904"/>
            <a:ext cx="2756078" cy="1477328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Выполнила: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ученица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«Г» класса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Харичкова Вероника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Руководитель: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Минимуллина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У.Р.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529534-108E-476D-9745-2631E737A0E9}"/>
              </a:ext>
            </a:extLst>
          </p:cNvPr>
          <p:cNvSpPr txBox="1"/>
          <p:nvPr/>
        </p:nvSpPr>
        <p:spPr>
          <a:xfrm>
            <a:off x="1447799" y="298951"/>
            <a:ext cx="9296402" cy="707886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Муниципальное бюджетное образовательное учреждение </a:t>
            </a:r>
          </a:p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города Нижневартовска «СШ №12»</a:t>
            </a:r>
          </a:p>
        </p:txBody>
      </p:sp>
    </p:spTree>
    <p:extLst>
      <p:ext uri="{BB962C8B-B14F-4D97-AF65-F5344CB8AC3E}">
        <p14:creationId xmlns:p14="http://schemas.microsoft.com/office/powerpoint/2010/main" val="95790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03F755C-443D-423F-AEF5-E79DB3AB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46"/>
            <a:ext cx="12192000" cy="67551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E22B1A-9502-454A-B043-3E65B0365BD7}"/>
              </a:ext>
            </a:extLst>
          </p:cNvPr>
          <p:cNvSpPr txBox="1"/>
          <p:nvPr/>
        </p:nvSpPr>
        <p:spPr>
          <a:xfrm>
            <a:off x="3633700" y="191229"/>
            <a:ext cx="4616970" cy="46166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«Сохраним природу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926020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0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78C18E-417E-4DFE-ACF5-8A9A9E46A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C341F8-AD56-4315-A510-D7AA125D89F5}"/>
              </a:ext>
            </a:extLst>
          </p:cNvPr>
          <p:cNvSpPr txBox="1"/>
          <p:nvPr/>
        </p:nvSpPr>
        <p:spPr>
          <a:xfrm>
            <a:off x="320736" y="372041"/>
            <a:ext cx="5948580" cy="3355086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Актуальность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темы определяется тем, что в настоящее время мусора становится все больше и больше и эта проблема выходит из-под контроля. 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Мусор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— это глобальная проблема современного мира.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41DB68D-AFBD-478C-A7C3-F14C0763E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26404" r="8470"/>
          <a:stretch/>
        </p:blipFill>
        <p:spPr>
          <a:xfrm>
            <a:off x="6029183" y="92625"/>
            <a:ext cx="5669590" cy="39296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8212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732779-BF03-43A7-B984-0CB1EF231C75}"/>
              </a:ext>
            </a:extLst>
          </p:cNvPr>
          <p:cNvSpPr txBox="1"/>
          <p:nvPr/>
        </p:nvSpPr>
        <p:spPr>
          <a:xfrm>
            <a:off x="320736" y="506856"/>
            <a:ext cx="11203239" cy="12003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Гипотеза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Увеличение количества мусора в мире может привести к ухудшению здоровья населения и к отрицательному влиянию на окружающую среду.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8D6021-DFAA-4881-A062-E1AB6971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17" y="1729904"/>
            <a:ext cx="4020291" cy="4507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AB945C-F12C-4AFE-8CA4-6BF207A53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5714"/>
            <a:ext cx="3458217" cy="2446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2A5A9FB-2E55-4F94-BC98-ECBCDFC5E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977" y="3655670"/>
            <a:ext cx="4690553" cy="312312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658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5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E28BCF-709B-4B99-9294-B96B1E0DA4B2}"/>
              </a:ext>
            </a:extLst>
          </p:cNvPr>
          <p:cNvSpPr txBox="1"/>
          <p:nvPr/>
        </p:nvSpPr>
        <p:spPr>
          <a:xfrm>
            <a:off x="172278" y="27484"/>
            <a:ext cx="11881764" cy="390908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u="sng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Цель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Выяснить проблему появления и утилизации мусора, как источника загрязнения окружающей среды.</a:t>
            </a:r>
          </a:p>
          <a:p>
            <a:pPr algn="just">
              <a:lnSpc>
                <a:spcPct val="150000"/>
              </a:lnSpc>
            </a:pPr>
            <a:r>
              <a:rPr lang="ru-RU" sz="2400" b="1" u="sng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Задачи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Изучить историю появления мусора;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Узнать, какой вред приносит мусор окружающей среде;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Узнать о путях решения проблемы мусора в России и других странах.</a:t>
            </a:r>
          </a:p>
        </p:txBody>
      </p:sp>
    </p:spTree>
    <p:extLst>
      <p:ext uri="{BB962C8B-B14F-4D97-AF65-F5344CB8AC3E}">
        <p14:creationId xmlns:p14="http://schemas.microsoft.com/office/powerpoint/2010/main" val="239447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9CE72D-8A54-4EC2-AD7D-F7C919B4ED73}"/>
              </a:ext>
            </a:extLst>
          </p:cNvPr>
          <p:cNvSpPr txBox="1"/>
          <p:nvPr/>
        </p:nvSpPr>
        <p:spPr>
          <a:xfrm>
            <a:off x="1533031" y="283562"/>
            <a:ext cx="8787983" cy="46166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История появления отходов в мире делится на два этапа: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2C6949-A8EC-49D3-AB1C-5E678C87D63D}"/>
              </a:ext>
            </a:extLst>
          </p:cNvPr>
          <p:cNvSpPr txBox="1"/>
          <p:nvPr/>
        </p:nvSpPr>
        <p:spPr>
          <a:xfrm>
            <a:off x="1" y="972835"/>
            <a:ext cx="12192000" cy="2677656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этап: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До 19 века проблема загрязнения окружающей среды не стояло так остро, так как отходы были чаще всего пищевыми и  разлагались быстро, практически за год.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этап: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 19 века настало время технического прогресса. Появились первые фабрики, которые стали использовать машинный труд. Именно поэтому появился всем знакомый пластик и вместе с ним и проблемы переработки мусора.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354A43-E061-450E-82DA-42677C028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57238" r="56244" b="7230"/>
          <a:stretch/>
        </p:blipFill>
        <p:spPr>
          <a:xfrm>
            <a:off x="6963147" y="3553047"/>
            <a:ext cx="2566063" cy="16247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85E2D44-C5FF-402D-B02C-DC7BC678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1" t="4135" r="3795" b="60563"/>
          <a:stretch/>
        </p:blipFill>
        <p:spPr>
          <a:xfrm>
            <a:off x="1967097" y="3591645"/>
            <a:ext cx="2333262" cy="16844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6752063-FB85-43C1-9D96-7142D34A9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55" t="11798" r="28637" b="6506"/>
          <a:stretch/>
        </p:blipFill>
        <p:spPr>
          <a:xfrm>
            <a:off x="4465122" y="3255625"/>
            <a:ext cx="2333262" cy="22195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100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8653694-9332-42C6-8EB4-231968CD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291"/>
            <a:ext cx="3358601" cy="22414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D480866-E2BE-4C3F-9E86-58F1A95A7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556" y="2188220"/>
            <a:ext cx="4907111" cy="32730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F9CC573-1D2C-48FD-B7B7-C5BF7623FE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7" t="10469" r="12342" b="11263"/>
          <a:stretch/>
        </p:blipFill>
        <p:spPr>
          <a:xfrm>
            <a:off x="8204241" y="1329290"/>
            <a:ext cx="3987759" cy="24699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63FDE9-A6ED-4534-B453-A8817E02D447}"/>
              </a:ext>
            </a:extLst>
          </p:cNvPr>
          <p:cNvSpPr txBox="1"/>
          <p:nvPr/>
        </p:nvSpPr>
        <p:spPr>
          <a:xfrm>
            <a:off x="3120471" y="397365"/>
            <a:ext cx="5383369" cy="83099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«Вред отходов на окружающую среду и людей»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49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E2F8F4-88CC-4D8D-9460-79D203EA4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" y="556084"/>
            <a:ext cx="3451623" cy="2264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C5609F1-F743-429A-BFD8-A2C2B7F6B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355" y="2584616"/>
            <a:ext cx="4426906" cy="29490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E22B1A-9502-454A-B043-3E65B0365BD7}"/>
              </a:ext>
            </a:extLst>
          </p:cNvPr>
          <p:cNvSpPr txBox="1"/>
          <p:nvPr/>
        </p:nvSpPr>
        <p:spPr>
          <a:xfrm>
            <a:off x="3633700" y="191229"/>
            <a:ext cx="5933034" cy="46166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«Один из путей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решения проблемы»</a:t>
            </a:r>
          </a:p>
        </p:txBody>
      </p:sp>
      <p:pic>
        <p:nvPicPr>
          <p:cNvPr id="24" name="Рисунок 23" descr="C:\Users\Узяль\Desktop\IMG_871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12051" b="10543"/>
          <a:stretch/>
        </p:blipFill>
        <p:spPr bwMode="auto">
          <a:xfrm>
            <a:off x="3770089" y="972836"/>
            <a:ext cx="3316194" cy="501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966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phic 185">
            <a:extLst>
              <a:ext uri="{FF2B5EF4-FFF2-40B4-BE49-F238E27FC236}">
                <a16:creationId xmlns="" xmlns:a16="http://schemas.microsoft.com/office/drawing/2014/main" id="{773CCE17-EE0F-40E0-B7AE-CF7677B64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0AC6C4E-6EA5-454A-AB84-8B94D8B58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="" xmlns:a16="http://schemas.microsoft.com/office/drawing/2014/main" id="{B4329338-925B-4677-BA6E-4357D37DB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34C0A08-043F-4818-BA1D-BCC9F811A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CB185DD-ED0D-4633-8098-95C4A6F17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AD50526-B611-40B6-BB45-AE82F0EF5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0CCC791-94D7-4BB8-9EDF-423CEA1F6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BAAA37-076C-493F-8AFC-8B75B30D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5BD12E1-AB08-48AC-9D78-07E83A409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C2134FB-41CB-4835-9ABE-34E09235E5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BD92D0D-80C0-40C4-A942-F10B4660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C5E0534-1245-40ED-BD5C-427E7EB881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E22B1A-9502-454A-B043-3E65B0365BD7}"/>
              </a:ext>
            </a:extLst>
          </p:cNvPr>
          <p:cNvSpPr txBox="1"/>
          <p:nvPr/>
        </p:nvSpPr>
        <p:spPr>
          <a:xfrm>
            <a:off x="3633700" y="191229"/>
            <a:ext cx="4450257" cy="46166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«Пути решения проблемы»</a:t>
            </a:r>
          </a:p>
        </p:txBody>
      </p:sp>
      <p:pic>
        <p:nvPicPr>
          <p:cNvPr id="20" name="Рисунок 19" descr="C:\Users\Узяль\Desktop\IMG_87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52" y="3475774"/>
            <a:ext cx="2524259" cy="298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Узяль\Desktop\IMG_87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9006" r="18864" b="7078"/>
          <a:stretch/>
        </p:blipFill>
        <p:spPr bwMode="auto">
          <a:xfrm>
            <a:off x="9124906" y="131756"/>
            <a:ext cx="2088463" cy="2437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C:\Users\Узяль\Desktop\IMG_87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r="18005" b="14276"/>
          <a:stretch/>
        </p:blipFill>
        <p:spPr bwMode="auto">
          <a:xfrm>
            <a:off x="320736" y="191229"/>
            <a:ext cx="2667000" cy="3021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C:\Users\Узяль\Desktop\IMG_87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r="11742"/>
          <a:stretch/>
        </p:blipFill>
        <p:spPr bwMode="auto">
          <a:xfrm>
            <a:off x="5634825" y="1007819"/>
            <a:ext cx="3114675" cy="4209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477794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390</TotalTime>
  <Words>229</Words>
  <Application>Microsoft Office PowerPoint</Application>
  <PresentationFormat>Широкоэкранный</PresentationFormat>
  <Paragraphs>26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Comic Sans MS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Узяль</cp:lastModifiedBy>
  <cp:revision>10</cp:revision>
  <dcterms:created xsi:type="dcterms:W3CDTF">2023-02-06T05:04:51Z</dcterms:created>
  <dcterms:modified xsi:type="dcterms:W3CDTF">2025-02-12T17:59:47Z</dcterms:modified>
</cp:coreProperties>
</file>