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2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7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2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7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1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2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7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9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0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0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1421-3577-4F26-BED9-26476BD795F9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B959-08E3-44F0-814E-B51FF1EE8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2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4c.ru/67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19"/>
            <a:ext cx="12192000" cy="68199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2255" y="1390783"/>
            <a:ext cx="10525895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Проект по воспитательной работе </a:t>
            </a:r>
          </a:p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к 80-ти </a:t>
            </a:r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летию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Великой победы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0363" y="4497873"/>
            <a:ext cx="6197787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Подготовил: педагог-организатор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МБОУ «ЯС(К)Ш» 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Саркисян Светлана Николаевна 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55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08"/>
            <a:ext cx="12330950" cy="68977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638" y="681335"/>
            <a:ext cx="6958673" cy="35394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/>
              <a:t>Рассказывайте </a:t>
            </a:r>
            <a:r>
              <a:rPr lang="ru-RU" sz="2800" dirty="0" smtClean="0"/>
              <a:t>детям о войне,</a:t>
            </a:r>
          </a:p>
          <a:p>
            <a:pPr algn="ctr"/>
            <a:r>
              <a:rPr lang="ru-RU" sz="2800" dirty="0" smtClean="0"/>
              <a:t>Не бойтесь испугать   жестокой    правдой,</a:t>
            </a:r>
          </a:p>
          <a:p>
            <a:pPr algn="ctr"/>
            <a:r>
              <a:rPr lang="ru-RU" sz="2800" dirty="0" smtClean="0"/>
              <a:t>Рассказывайте </a:t>
            </a:r>
            <a:r>
              <a:rPr lang="ru-RU" sz="2800" dirty="0"/>
              <a:t>детям о </a:t>
            </a:r>
            <a:r>
              <a:rPr lang="ru-RU" sz="2800" dirty="0" smtClean="0"/>
              <a:t>войне</a:t>
            </a:r>
          </a:p>
          <a:p>
            <a:pPr algn="ctr"/>
            <a:r>
              <a:rPr lang="ru-RU" sz="2800" dirty="0" smtClean="0"/>
              <a:t>Им </a:t>
            </a:r>
            <a:r>
              <a:rPr lang="ru-RU" sz="2800" dirty="0"/>
              <a:t>это знать и помнить надо</a:t>
            </a:r>
          </a:p>
          <a:p>
            <a:pPr algn="ctr"/>
            <a:r>
              <a:rPr lang="ru-RU" sz="2800" dirty="0"/>
              <a:t>Рассказывайте детям о </a:t>
            </a:r>
            <a:r>
              <a:rPr lang="ru-RU" sz="2800" dirty="0" smtClean="0"/>
              <a:t>войне</a:t>
            </a:r>
          </a:p>
          <a:p>
            <a:pPr algn="ctr"/>
            <a:r>
              <a:rPr lang="ru-RU" sz="2800" dirty="0" smtClean="0"/>
              <a:t>Пусть </a:t>
            </a:r>
            <a:r>
              <a:rPr lang="ru-RU" sz="2800" dirty="0"/>
              <a:t>ваша память к ним в сердца </a:t>
            </a:r>
            <a:r>
              <a:rPr lang="ru-RU" sz="2800" dirty="0" smtClean="0"/>
              <a:t>стучит</a:t>
            </a:r>
          </a:p>
          <a:p>
            <a:pPr algn="ctr"/>
            <a:r>
              <a:rPr lang="ru-RU" sz="2800" dirty="0" smtClean="0"/>
              <a:t>Рассказывайте детям о войне.</a:t>
            </a:r>
          </a:p>
          <a:p>
            <a:pPr algn="ctr"/>
            <a:r>
              <a:rPr lang="ru-RU" sz="2800" dirty="0" smtClean="0"/>
              <a:t>Н</a:t>
            </a:r>
            <a:r>
              <a:rPr lang="ru-RU" sz="2800" dirty="0"/>
              <a:t>. Вер</a:t>
            </a:r>
          </a:p>
        </p:txBody>
      </p:sp>
      <p:pic>
        <p:nvPicPr>
          <p:cNvPr id="1028" name="Picture 4" descr="https://sun9-70.userapi.com/impg/nvWeU1w3-KIMpUITEzraW83ZavWlzhR6Es5FSg/HDTURWOwxYE.jpg?size=2028x2013&amp;quality=95&amp;sign=7617e9084af9520a95cda01b7cf50e6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2" y="1854392"/>
            <a:ext cx="3889375" cy="38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08"/>
            <a:ext cx="12330950" cy="6897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7932" y="851654"/>
            <a:ext cx="5090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1. Обоснование необходимости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4840" y="1661160"/>
            <a:ext cx="7132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Современные дети мало знают о истории родного города, страны, особенностях народных традиций, о военных событиях ВОВ. Часто равнодушны к близким людям, в том числе к товарищам по группе, редко сострадают чужому горю. Явно недостаточной является работа с родителями по проблеме патриотического воспитания в семье.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Осуществление патриотического воспитания старших дошкольников включает воспитание патриотических чувств, любви к Родине, развитие интереса к народной культуре, к родному языку, традициям и обычаям. В работе с детьми нужно активно применять возможности использования интерактивных технологий. Среди них особое внимание мы решили уделить технологии QR-кодов. Использование данной технологии позволит нам привлечь внимание дошкольников и их родителей к истории Великой Отечественной войны.</a:t>
            </a: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https://sun9-47.userapi.com/impg/s0QDWeXjaj6vCCW3vfHbmPHwrliN6nY2ooOqJQ/iLuiQi7D5fY.jpg?size=2560x1440&amp;quality=95&amp;sign=3f4c55f4e39cc87cc75075a795042f22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r="26817" b="-158"/>
          <a:stretch/>
        </p:blipFill>
        <p:spPr bwMode="auto">
          <a:xfrm>
            <a:off x="538522" y="1904583"/>
            <a:ext cx="3357797" cy="33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50" y="110194"/>
            <a:ext cx="12330950" cy="6897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3875" y="797350"/>
            <a:ext cx="35926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2. Цель и</a:t>
            </a:r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основные задачи проекта</a:t>
            </a: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78043"/>
              </p:ext>
            </p:extLst>
          </p:nvPr>
        </p:nvGraphicFramePr>
        <p:xfrm>
          <a:off x="613346" y="1772257"/>
          <a:ext cx="7781145" cy="4268779"/>
        </p:xfrm>
        <a:graphic>
          <a:graphicData uri="http://schemas.openxmlformats.org/drawingml/2006/table">
            <a:tbl>
              <a:tblPr/>
              <a:tblGrid>
                <a:gridCol w="7781145">
                  <a:extLst>
                    <a:ext uri="{9D8B030D-6E8A-4147-A177-3AD203B41FA5}">
                      <a16:colId xmlns:a16="http://schemas.microsoft.com/office/drawing/2014/main" val="2331575292"/>
                    </a:ext>
                  </a:extLst>
                </a:gridCol>
              </a:tblGrid>
              <a:tr h="919995">
                <a:tc>
                  <a:txBody>
                    <a:bodyPr/>
                    <a:lstStyle/>
                    <a:p>
                      <a:pPr algn="just"/>
                      <a:r>
                        <a:rPr lang="ru-RU" b="1" dirty="0">
                          <a:effectLst/>
                        </a:rPr>
                        <a:t>Цель проекта: </a:t>
                      </a:r>
                      <a:r>
                        <a:rPr lang="ru-RU" dirty="0">
                          <a:effectLst/>
                        </a:rPr>
                        <a:t>формирование представлений </a:t>
                      </a:r>
                      <a:r>
                        <a:rPr lang="ru-RU" dirty="0" smtClean="0">
                          <a:effectLst/>
                        </a:rPr>
                        <a:t>учащихся об </a:t>
                      </a:r>
                      <a:r>
                        <a:rPr lang="ru-RU" dirty="0">
                          <a:effectLst/>
                        </a:rPr>
                        <a:t>истории Великой Отечественной войны посредством использования инновационной технологии QR-кодов.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68267"/>
                  </a:ext>
                </a:extLst>
              </a:tr>
              <a:tr h="3348784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effectLst/>
                        </a:rPr>
                        <a:t>Основные задачи:</a:t>
                      </a:r>
                    </a:p>
                    <a:p>
                      <a:pPr algn="just"/>
                      <a:r>
                        <a:rPr lang="ru-RU" dirty="0">
                          <a:effectLst/>
                        </a:rPr>
                        <a:t>1. Познакомить </a:t>
                      </a:r>
                      <a:r>
                        <a:rPr lang="ru-RU" dirty="0" smtClean="0">
                          <a:effectLst/>
                        </a:rPr>
                        <a:t>учащихся с </a:t>
                      </a:r>
                      <a:r>
                        <a:rPr lang="ru-RU" dirty="0">
                          <a:effectLst/>
                        </a:rPr>
                        <a:t>возможностью использования QR-кодов для получения информации. Формировать представления детей о значении победы нашего народа в Великой Отечественной войне; познакомить с историческими фактами военных лет.</a:t>
                      </a:r>
                    </a:p>
                    <a:p>
                      <a:pPr algn="just"/>
                      <a:r>
                        <a:rPr lang="ru-RU" dirty="0">
                          <a:effectLst/>
                        </a:rPr>
                        <a:t>2.Развивать интерес и уважение к героическим событиям прошлого, боевой славе русских людей. Активизировать </a:t>
                      </a:r>
                      <a:r>
                        <a:rPr lang="ru-RU" dirty="0" smtClean="0">
                          <a:effectLst/>
                        </a:rPr>
                        <a:t>учащихся к </a:t>
                      </a:r>
                      <a:r>
                        <a:rPr lang="ru-RU" dirty="0">
                          <a:effectLst/>
                        </a:rPr>
                        <a:t>самостоятельному поиску интересующей их информации.</a:t>
                      </a:r>
                    </a:p>
                    <a:p>
                      <a:pPr algn="just"/>
                      <a:r>
                        <a:rPr lang="ru-RU" dirty="0">
                          <a:effectLst/>
                        </a:rPr>
                        <a:t>3.Воспитывать нравственные чувства (любовь, ответственность, гордость) к людям старшего поколения, к ветеранам войны, уважение к защитникам Отечества.  Привлекать </a:t>
                      </a:r>
                      <a:r>
                        <a:rPr lang="ru-RU" dirty="0" smtClean="0">
                          <a:effectLst/>
                        </a:rPr>
                        <a:t>родителей учеников</a:t>
                      </a:r>
                      <a:r>
                        <a:rPr lang="ru-RU" dirty="0">
                          <a:effectLst/>
                        </a:rPr>
                        <a:t> к участию в проекте.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2225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617" y="2248525"/>
            <a:ext cx="2900622" cy="28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08"/>
            <a:ext cx="12330950" cy="6897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5317" y="755967"/>
            <a:ext cx="27350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3.Участники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5317" y="1403043"/>
            <a:ext cx="71228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Учащиеся и педагоги МБОУ «ЯС(Ш)К», родители </a:t>
            </a:r>
            <a:r>
              <a:rPr lang="ru-RU" b="1" i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учащихся</a:t>
            </a:r>
            <a:endParaRPr lang="ru-RU" dirty="0"/>
          </a:p>
        </p:txBody>
      </p:sp>
      <p:pic>
        <p:nvPicPr>
          <p:cNvPr id="5122" name="Picture 2" descr="https://sun9-62.userapi.com/impg/VMuI7BjXrnOz_LWmoSMcNq1C67xD-4uRJ4P08Q/1hVsxlkv_ZA.jpg?size=2560x2560&amp;quality=95&amp;sign=8d6727de5ca9f50a47ca52909abb0f5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2326" r="-40" b="12636"/>
          <a:stretch/>
        </p:blipFill>
        <p:spPr bwMode="auto">
          <a:xfrm>
            <a:off x="254832" y="2050119"/>
            <a:ext cx="4002374" cy="2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74.userapi.com/impg/5ozyZHKTDmRSC-g16GqKDRMqT712yNooSCMyOA/383VnmUblsI.jpg?size=1280x960&amp;quality=95&amp;sign=7e18af87a6f0d9db2984651e26924ca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23" y="3803948"/>
            <a:ext cx="3317875" cy="24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7.userapi.com/impg/x3jVAPNDAvImVi7tn6EDrKWjP8773Qv515_vYA/DNRLT3zxI-o.jpg?size=1620x2160&amp;quality=95&amp;sign=f686c76e8d80c4ad1bcd650884546ac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" t="11335"/>
          <a:stretch/>
        </p:blipFill>
        <p:spPr bwMode="auto">
          <a:xfrm>
            <a:off x="5863927" y="1903576"/>
            <a:ext cx="2798209" cy="32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10.userapi.com/impg/SgTxL6NDQtpiGOGuXLO272t3RKRHoyFwPy3RWw/oV3AOpQ6X-I.jpg?size=1280x958&amp;quality=95&amp;sign=c90b392cc2dcd5cc5fb5714a220ba74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01" y="3309474"/>
            <a:ext cx="3685439" cy="27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08"/>
            <a:ext cx="12330950" cy="6897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4800" y="616635"/>
            <a:ext cx="6096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4. Стратегия и механизмы  достижения поставленной цели и задач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8999" y="1502687"/>
            <a:ext cx="1144195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I. Подготовительный (аналитический, мотивационный) этап (01.03.2025-22.03.2025г)</a:t>
            </a:r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1. Постановка целей и задач проекта.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2. Создание плана проекта.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3. Работа по подбору иллюстраций и видеоматериалов по теме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На первом этапе проекта запланированы следующие мероприятия: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 круглый стол с родителями учащихся, чтобы рассказать им о целях и задачах проекта, о мероприятиях проводимых в рамках проекта, участии родителей;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-марафон «Читающая семья» (чтение книг о Великой Отечественной войне, заучивание стихов и прослушивание песен);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-совместный поход с родителями в краеведческий музей г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 Ялта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экскурсия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 вечному огню  и по улицам, названным в честь героев войны.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— изготовление макетов для выставки, выставки рисунков.</a:t>
            </a:r>
          </a:p>
          <a:p>
            <a:pPr algn="just"/>
            <a:r>
              <a:rPr lang="ru-RU" b="1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Оформление стенда для родителей:</a:t>
            </a:r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— консультации с QR-кодами «День полного освобождения от блокады Ленинграда», «День разгрома советскими войсками немецко-фашистских войск в Сталинградской битве и др.;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— Выставка детских работ «Никто не забыт и ничто не забыто!»: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— Изготовление поделок и других творческих работ «Давным-давно была война…»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— «Как говорить с ребёнком о войне?»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Создание QR-кодов для размещения их на выставочных экспонатах, методических материалах</a:t>
            </a: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50" y="-39707"/>
            <a:ext cx="12330950" cy="6897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4013" y="435516"/>
            <a:ext cx="100833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II. Практический этап (25.03.2025-05.04.2025г)</a:t>
            </a:r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На следующем этапе запланирована работа с учащимися: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 беседы на темы:  «Великая отечественная война»,  «Почему война называется Великой Отечественной»,  «Дети и война», «Подвиги детей – героев войны» (из серии «Дети войны»)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 Встреча с  ветеранами ВОВ и тружениками тыла;  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 просмотр презентаций на темы: «Неизвестный солдат», «Военная техника», видео ролика «Детям о войне» </a:t>
            </a:r>
          </a:p>
          <a:p>
            <a:pPr algn="just"/>
            <a:r>
              <a:rPr lang="ru-RU" b="1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Образовательная деятельность в ГПД:</a:t>
            </a:r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Классные часы «Они сражались за Родину»;</a:t>
            </a: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познавательно-тематическое мероприятие «Музей военной техники».</a:t>
            </a:r>
          </a:p>
          <a:p>
            <a:r>
              <a:rPr lang="ru-RU" b="1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Работа с родителями по заданной теме:</a:t>
            </a:r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• папки-раскладки об армии, информационные стенды;</a:t>
            </a: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• выставка художественных работ и поделок, выполненных детьми в самостоятельной и совместной с родителями деятельности.</a:t>
            </a:r>
          </a:p>
          <a:p>
            <a:pPr algn="just"/>
            <a:r>
              <a:rPr lang="ru-RU" b="1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III. Заключительный этап (08.04.2025-30.04.2025г.)</a:t>
            </a:r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Оформление стены в фойе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школы «Города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герои» с QR-кодами</a:t>
            </a: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Оформление выставки макетов.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Картотека консультаций и памяток для родителей QR-кодами, посвященных ВОВ.</a:t>
            </a: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08"/>
            <a:ext cx="12330950" cy="6897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8807" y="647448"/>
            <a:ext cx="6096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i="1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5.Прогнози-руемые</a:t>
            </a:r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1" i="1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результаты реализации проекта</a:t>
            </a: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199" y="149056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Проект «80-летие Победы в ВОВ.» рассчитан на то, чтобы сформировать у учащихся знания об историческом прошлом Родины, установить историческую преемственность поколений, дать им возможность получить целостное восприятие событий, связанных с Великой Отечественной войной, привлечь родителей к патриотическому воспитанию детей. </a:t>
            </a:r>
            <a:r>
              <a:rPr lang="ru-RU" b="0" i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Учащиеся познакомятся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 возможностью использования QR-кодов для получения информации.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865" y="1499187"/>
            <a:ext cx="4588419" cy="38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08"/>
            <a:ext cx="12330950" cy="68977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4354" y="857552"/>
            <a:ext cx="112076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u="sng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Учебно-методические ресурсы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1. Казаков А.П., Шорыгина Т.А. «Детям о Великой Победе!» Издательство Гном – 2024.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2. </a:t>
            </a:r>
            <a:r>
              <a:rPr lang="ru-RU" b="0" i="0" dirty="0" err="1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Кондрыкинская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Л.А. «Занятия по патриотическому воспитанию в детском саду» 2023г.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3. «Система патриотического воспитания в ДОУ: планирование, педагогические проекты, разработки тематических занятий и сценарии мероприятий» /под. Ред Е. Ю. Александровой. — Волгоград: Учитель, 2019. — 203 с.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4. Долматова. Е., Телегин М. Поговори с Ребёнком о войне, или как дошкольнику о Великой Отечественной Войне рассказать? / </a:t>
            </a:r>
            <a:r>
              <a:rPr lang="ru-RU" b="0" i="0" u="none" strike="noStrike" dirty="0" smtClean="0">
                <a:solidFill>
                  <a:srgbClr val="27638C"/>
                </a:solidFill>
                <a:effectLst/>
                <a:latin typeface="Arial" panose="020B0604020202020204" pitchFamily="34" charset="0"/>
                <a:hlinkClick r:id="rId3"/>
              </a:rPr>
              <a:t>http://www.p4c.ru/671</a:t>
            </a:r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5. Т. </a:t>
            </a:r>
            <a:r>
              <a:rPr lang="ru-RU" b="0" i="0" dirty="0" err="1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Черединова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 Детям своим расскажите о них». //Дошкольное воспитание., №5, 2022г.</a:t>
            </a:r>
          </a:p>
          <a:p>
            <a:pPr algn="just"/>
            <a:r>
              <a:rPr lang="ru-RU" b="0" i="0" u="sng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Фонд методического кабинета: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Методические рекомендации по патриотическому воспитанию дошкольников.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 библиотека: детский фонд русской литературы.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-ИЗО –студия;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-видеотека: художественные фильмы о ВОВ;</a:t>
            </a:r>
          </a:p>
          <a:p>
            <a:pPr algn="just"/>
            <a:r>
              <a:rPr lang="ru-RU" b="0" i="0" u="sng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Материально-технические ресурсы:</a:t>
            </a:r>
            <a:endParaRPr lang="ru-RU" b="0" i="0" dirty="0" smtClean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-Технические средства обучения: мультимедиа, использование видео - аудио учебных материалов.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-Наглядно-иллюстративный материал (иллюстрации, книги);</a:t>
            </a:r>
          </a:p>
          <a:p>
            <a:pPr algn="just"/>
            <a:r>
              <a:rPr lang="ru-RU" b="0" i="0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 Детская художественная литература;</a:t>
            </a:r>
            <a:endParaRPr lang="ru-RU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270</Words>
  <Application>Microsoft Office PowerPoint</Application>
  <PresentationFormat>Широкоэкранный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2025-02-17T09:01:34Z</dcterms:created>
  <dcterms:modified xsi:type="dcterms:W3CDTF">2025-02-17T09:42:42Z</dcterms:modified>
</cp:coreProperties>
</file>